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72" r:id="rId4"/>
    <p:sldId id="280" r:id="rId5"/>
    <p:sldId id="278" r:id="rId6"/>
    <p:sldId id="271" r:id="rId7"/>
    <p:sldId id="279" r:id="rId8"/>
    <p:sldId id="270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 varScale="1">
        <p:scale>
          <a:sx n="97" d="100"/>
          <a:sy n="97" d="100"/>
        </p:scale>
        <p:origin x="6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B78EE-CC72-AC42-13B8-71289E3955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4DEB8C-8E58-7033-794C-7604C43C80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C8D895-A111-701A-4E1F-D10FA2AF9E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D460A0-8F1E-43D3-B8BD-F21AFECFBFC7}" type="datetimeFigureOut">
              <a:rPr lang="en-CA" smtClean="0"/>
              <a:t>2023-11-16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27053B-A04C-6E63-8AA9-006D72ED97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32DEF1-7591-6681-FDE7-D1BF153F7E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E5047-79CA-4AD0-96F5-C621B1B6F29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728390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65F434-9C0A-AF75-B3AC-8F80A7CBED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96E098-8E7B-450E-59C2-C0E53260F0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D8D5CE-FE51-12D0-C9B0-19A04DAD24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D460A0-8F1E-43D3-B8BD-F21AFECFBFC7}" type="datetimeFigureOut">
              <a:rPr lang="en-CA" smtClean="0"/>
              <a:t>2023-11-16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8FE676-1E4E-E4A1-BBF5-222021A689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27457D-B8F0-FF9D-9EAD-288DFE8E3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E5047-79CA-4AD0-96F5-C621B1B6F29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585788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88DB40D-6529-088C-CFDD-9E9706423A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39FDDA-7E6A-C3D9-CD17-9843B439C0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C9C351-C5AD-8E85-29F2-FA3B00F319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D460A0-8F1E-43D3-B8BD-F21AFECFBFC7}" type="datetimeFigureOut">
              <a:rPr lang="en-CA" smtClean="0"/>
              <a:t>2023-11-16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DE1163-B366-1D78-FB65-7199D942AE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FEC568-3157-3A1B-2A11-143858182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E5047-79CA-4AD0-96F5-C621B1B6F29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680274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53540D-A5BC-A8ED-91BF-A70D935009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464457-9381-217F-9516-4F1CCD4535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9EAE72-9F66-5400-D0E3-0612391632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D460A0-8F1E-43D3-B8BD-F21AFECFBFC7}" type="datetimeFigureOut">
              <a:rPr lang="en-CA" smtClean="0"/>
              <a:t>2023-11-16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8019C-33FE-FD42-7E72-2F8602EF4B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FB9FE1-5833-0308-1B6B-B0608BDD4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E5047-79CA-4AD0-96F5-C621B1B6F29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164073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AE2AA-E200-A0FE-9B74-C05DB53F0F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6CA6A8-04C5-043F-62D8-8B08C5AC37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2DA688-4C01-16AE-BC7B-F8CAF235ED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D460A0-8F1E-43D3-B8BD-F21AFECFBFC7}" type="datetimeFigureOut">
              <a:rPr lang="en-CA" smtClean="0"/>
              <a:t>2023-11-16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BB4DBF-2AD8-367E-38A8-AB85428120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C44F8B-B61C-6EB7-B268-F7815A81E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E5047-79CA-4AD0-96F5-C621B1B6F29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15395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E5E5BB-7703-CADC-1FA4-E55BBFAEE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E4B27D-EDAE-387A-442A-BC43609632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01FBF3-0DFE-ABA4-D074-9DB3729E23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DD8BB2-DA02-7D4F-2F2E-2DA948D3A6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D460A0-8F1E-43D3-B8BD-F21AFECFBFC7}" type="datetimeFigureOut">
              <a:rPr lang="en-CA" smtClean="0"/>
              <a:t>2023-11-16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C256B9-483E-DAFB-6C0C-67F7115FC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1FCB21-F6C1-AEF2-97B4-A1505993AF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E5047-79CA-4AD0-96F5-C621B1B6F29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981816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3FC324-39FB-1E46-A8C1-EF0E7412CE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0B15CC-01B7-A5BC-22AA-C9E1CEE7A5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E8C449-598C-94D1-BE29-94621FBC19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7CE8D14-437C-FFCA-FB7C-A391817F44F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1653595-4368-4A8C-85A6-34C5140100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139B54C-B7E2-97B6-DE2C-018875332E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D460A0-8F1E-43D3-B8BD-F21AFECFBFC7}" type="datetimeFigureOut">
              <a:rPr lang="en-CA" smtClean="0"/>
              <a:t>2023-11-16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408C835-DFBB-EAB8-B2EC-FE31E08485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CB7B58-44A2-00BD-94B6-0409815F36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E5047-79CA-4AD0-96F5-C621B1B6F29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674177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2BE392-F02C-9A48-DF6E-2A6B95BCB1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BEA074B-CFE3-BB13-2DD3-5887D72423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D460A0-8F1E-43D3-B8BD-F21AFECFBFC7}" type="datetimeFigureOut">
              <a:rPr lang="en-CA" smtClean="0"/>
              <a:t>2023-11-16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AAB6CC-09E3-E24C-7A6A-2C71964FA1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98B009-F21A-44D2-B5B1-EDC0A87F0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E5047-79CA-4AD0-96F5-C621B1B6F29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83455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8380464-100F-C157-7348-DC02678B61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D460A0-8F1E-43D3-B8BD-F21AFECFBFC7}" type="datetimeFigureOut">
              <a:rPr lang="en-CA" smtClean="0"/>
              <a:t>2023-11-16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A2D0BAA-F953-09AA-4141-07F3D30F1D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D5991F-B8CD-AF01-1B57-8207DACBE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E5047-79CA-4AD0-96F5-C621B1B6F29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773060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99E396-E6FC-B2F1-7180-66742246F2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A07F2A-D407-7B49-339D-F76B19FC98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63D88B-1654-03D2-8C89-AE113BA4A4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1B798D-6C03-D208-FB32-D0FB7F38B1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D460A0-8F1E-43D3-B8BD-F21AFECFBFC7}" type="datetimeFigureOut">
              <a:rPr lang="en-CA" smtClean="0"/>
              <a:t>2023-11-16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BCF533-71FC-522A-ED73-D1644C9E17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9D684C-DFD0-91A8-DB06-F282C952AD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E5047-79CA-4AD0-96F5-C621B1B6F29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783706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59BE59-AD44-C8B3-756C-D3759B81F6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2E0E6D5-593B-41EF-FB84-7FF4698A5F9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01F41D-9080-F964-E49F-6BD512915E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706F32-ADE7-B1A9-3221-F959338923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D460A0-8F1E-43D3-B8BD-F21AFECFBFC7}" type="datetimeFigureOut">
              <a:rPr lang="en-CA" smtClean="0"/>
              <a:t>2023-11-16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6D9AF5-502E-3B7D-86B0-AF8D70203A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012F63-42C9-D3A6-E344-01E7EB8813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E5047-79CA-4AD0-96F5-C621B1B6F29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251497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2C1A6F4-D886-1B94-1BFE-BB2F9A4BFF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A40008-CA15-C3B2-FDA9-D04B874ABE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8DABF3-0645-D822-02ED-E800F4D1CE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D460A0-8F1E-43D3-B8BD-F21AFECFBFC7}" type="datetimeFigureOut">
              <a:rPr lang="en-CA" smtClean="0"/>
              <a:t>2023-11-16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FC33B9-1A3B-712B-5E8F-5F3DC25C5D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A1693B-B81D-518F-BCCD-1D8CE538A5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CE5047-79CA-4AD0-96F5-C621B1B6F29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69222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8A95209C-5275-4E15-8EA7-7F42980ABF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Empty red chairs in cinema with popcorn and drinks">
            <a:extLst>
              <a:ext uri="{FF2B5EF4-FFF2-40B4-BE49-F238E27FC236}">
                <a16:creationId xmlns:a16="http://schemas.microsoft.com/office/drawing/2014/main" id="{DBCB5BB9-90D6-2D07-A1B2-AAF26611BF1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62" r="-1" b="-1"/>
          <a:stretch/>
        </p:blipFill>
        <p:spPr>
          <a:xfrm>
            <a:off x="20" y="10"/>
            <a:ext cx="1218893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4CB92A-9FF9-002C-1049-35ACB11A28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7048" y="1124712"/>
            <a:ext cx="9144000" cy="306324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dirty="0">
                <a:solidFill>
                  <a:schemeClr val="bg1"/>
                </a:solidFill>
              </a:rPr>
              <a:t>Movie Revenue Analysis</a:t>
            </a:r>
            <a:br>
              <a:rPr lang="en-US" sz="6600" dirty="0">
                <a:solidFill>
                  <a:schemeClr val="bg1"/>
                </a:solidFill>
              </a:rPr>
            </a:br>
            <a:endParaRPr lang="en-US" sz="6600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C7927EB-C7CC-E4EC-9FCD-909ACF119A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4599432"/>
            <a:ext cx="9144000" cy="122752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By:</a:t>
            </a:r>
          </a:p>
          <a:p>
            <a:r>
              <a:rPr lang="en-US" dirty="0">
                <a:solidFill>
                  <a:schemeClr val="bg1"/>
                </a:solidFill>
              </a:rPr>
              <a:t>Mohaib &amp; Neetu</a:t>
            </a:r>
          </a:p>
        </p:txBody>
      </p:sp>
      <p:sp>
        <p:nvSpPr>
          <p:cNvPr id="26" name="sketchy box">
            <a:extLst>
              <a:ext uri="{FF2B5EF4-FFF2-40B4-BE49-F238E27FC236}">
                <a16:creationId xmlns:a16="http://schemas.microsoft.com/office/drawing/2014/main" id="{4F2ED431-E304-4FF0-9F4E-032783C9D6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38200" y="720953"/>
            <a:ext cx="10515600" cy="5416094"/>
          </a:xfrm>
          <a:custGeom>
            <a:avLst/>
            <a:gdLst>
              <a:gd name="connsiteX0" fmla="*/ 0 w 10515600"/>
              <a:gd name="connsiteY0" fmla="*/ 0 h 5416094"/>
              <a:gd name="connsiteX1" fmla="*/ 552069 w 10515600"/>
              <a:gd name="connsiteY1" fmla="*/ 0 h 5416094"/>
              <a:gd name="connsiteX2" fmla="*/ 893826 w 10515600"/>
              <a:gd name="connsiteY2" fmla="*/ 0 h 5416094"/>
              <a:gd name="connsiteX3" fmla="*/ 1761363 w 10515600"/>
              <a:gd name="connsiteY3" fmla="*/ 0 h 5416094"/>
              <a:gd name="connsiteX4" fmla="*/ 2313432 w 10515600"/>
              <a:gd name="connsiteY4" fmla="*/ 0 h 5416094"/>
              <a:gd name="connsiteX5" fmla="*/ 2865501 w 10515600"/>
              <a:gd name="connsiteY5" fmla="*/ 0 h 5416094"/>
              <a:gd name="connsiteX6" fmla="*/ 3733038 w 10515600"/>
              <a:gd name="connsiteY6" fmla="*/ 0 h 5416094"/>
              <a:gd name="connsiteX7" fmla="*/ 4179951 w 10515600"/>
              <a:gd name="connsiteY7" fmla="*/ 0 h 5416094"/>
              <a:gd name="connsiteX8" fmla="*/ 5047488 w 10515600"/>
              <a:gd name="connsiteY8" fmla="*/ 0 h 5416094"/>
              <a:gd name="connsiteX9" fmla="*/ 5915025 w 10515600"/>
              <a:gd name="connsiteY9" fmla="*/ 0 h 5416094"/>
              <a:gd name="connsiteX10" fmla="*/ 6572250 w 10515600"/>
              <a:gd name="connsiteY10" fmla="*/ 0 h 5416094"/>
              <a:gd name="connsiteX11" fmla="*/ 7439787 w 10515600"/>
              <a:gd name="connsiteY11" fmla="*/ 0 h 5416094"/>
              <a:gd name="connsiteX12" fmla="*/ 7991856 w 10515600"/>
              <a:gd name="connsiteY12" fmla="*/ 0 h 5416094"/>
              <a:gd name="connsiteX13" fmla="*/ 8543925 w 10515600"/>
              <a:gd name="connsiteY13" fmla="*/ 0 h 5416094"/>
              <a:gd name="connsiteX14" fmla="*/ 9306306 w 10515600"/>
              <a:gd name="connsiteY14" fmla="*/ 0 h 5416094"/>
              <a:gd name="connsiteX15" fmla="*/ 9858375 w 10515600"/>
              <a:gd name="connsiteY15" fmla="*/ 0 h 5416094"/>
              <a:gd name="connsiteX16" fmla="*/ 10515600 w 10515600"/>
              <a:gd name="connsiteY16" fmla="*/ 0 h 5416094"/>
              <a:gd name="connsiteX17" fmla="*/ 10515600 w 10515600"/>
              <a:gd name="connsiteY17" fmla="*/ 785334 h 5416094"/>
              <a:gd name="connsiteX18" fmla="*/ 10515600 w 10515600"/>
              <a:gd name="connsiteY18" fmla="*/ 1516506 h 5416094"/>
              <a:gd name="connsiteX19" fmla="*/ 10515600 w 10515600"/>
              <a:gd name="connsiteY19" fmla="*/ 2247679 h 5416094"/>
              <a:gd name="connsiteX20" fmla="*/ 10515600 w 10515600"/>
              <a:gd name="connsiteY20" fmla="*/ 2762208 h 5416094"/>
              <a:gd name="connsiteX21" fmla="*/ 10515600 w 10515600"/>
              <a:gd name="connsiteY21" fmla="*/ 3330898 h 5416094"/>
              <a:gd name="connsiteX22" fmla="*/ 10515600 w 10515600"/>
              <a:gd name="connsiteY22" fmla="*/ 4062071 h 5416094"/>
              <a:gd name="connsiteX23" fmla="*/ 10515600 w 10515600"/>
              <a:gd name="connsiteY23" fmla="*/ 4684921 h 5416094"/>
              <a:gd name="connsiteX24" fmla="*/ 10515600 w 10515600"/>
              <a:gd name="connsiteY24" fmla="*/ 5416094 h 5416094"/>
              <a:gd name="connsiteX25" fmla="*/ 9753219 w 10515600"/>
              <a:gd name="connsiteY25" fmla="*/ 5416094 h 5416094"/>
              <a:gd name="connsiteX26" fmla="*/ 9411462 w 10515600"/>
              <a:gd name="connsiteY26" fmla="*/ 5416094 h 5416094"/>
              <a:gd name="connsiteX27" fmla="*/ 8754237 w 10515600"/>
              <a:gd name="connsiteY27" fmla="*/ 5416094 h 5416094"/>
              <a:gd name="connsiteX28" fmla="*/ 8307324 w 10515600"/>
              <a:gd name="connsiteY28" fmla="*/ 5416094 h 5416094"/>
              <a:gd name="connsiteX29" fmla="*/ 7544943 w 10515600"/>
              <a:gd name="connsiteY29" fmla="*/ 5416094 h 5416094"/>
              <a:gd name="connsiteX30" fmla="*/ 7098030 w 10515600"/>
              <a:gd name="connsiteY30" fmla="*/ 5416094 h 5416094"/>
              <a:gd name="connsiteX31" fmla="*/ 6335649 w 10515600"/>
              <a:gd name="connsiteY31" fmla="*/ 5416094 h 5416094"/>
              <a:gd name="connsiteX32" fmla="*/ 5993892 w 10515600"/>
              <a:gd name="connsiteY32" fmla="*/ 5416094 h 5416094"/>
              <a:gd name="connsiteX33" fmla="*/ 5231511 w 10515600"/>
              <a:gd name="connsiteY33" fmla="*/ 5416094 h 5416094"/>
              <a:gd name="connsiteX34" fmla="*/ 4784598 w 10515600"/>
              <a:gd name="connsiteY34" fmla="*/ 5416094 h 5416094"/>
              <a:gd name="connsiteX35" fmla="*/ 4442841 w 10515600"/>
              <a:gd name="connsiteY35" fmla="*/ 5416094 h 5416094"/>
              <a:gd name="connsiteX36" fmla="*/ 3995928 w 10515600"/>
              <a:gd name="connsiteY36" fmla="*/ 5416094 h 5416094"/>
              <a:gd name="connsiteX37" fmla="*/ 3233547 w 10515600"/>
              <a:gd name="connsiteY37" fmla="*/ 5416094 h 5416094"/>
              <a:gd name="connsiteX38" fmla="*/ 2786634 w 10515600"/>
              <a:gd name="connsiteY38" fmla="*/ 5416094 h 5416094"/>
              <a:gd name="connsiteX39" fmla="*/ 2444877 w 10515600"/>
              <a:gd name="connsiteY39" fmla="*/ 5416094 h 5416094"/>
              <a:gd name="connsiteX40" fmla="*/ 1997964 w 10515600"/>
              <a:gd name="connsiteY40" fmla="*/ 5416094 h 5416094"/>
              <a:gd name="connsiteX41" fmla="*/ 1445895 w 10515600"/>
              <a:gd name="connsiteY41" fmla="*/ 5416094 h 5416094"/>
              <a:gd name="connsiteX42" fmla="*/ 788670 w 10515600"/>
              <a:gd name="connsiteY42" fmla="*/ 5416094 h 5416094"/>
              <a:gd name="connsiteX43" fmla="*/ 0 w 10515600"/>
              <a:gd name="connsiteY43" fmla="*/ 5416094 h 5416094"/>
              <a:gd name="connsiteX44" fmla="*/ 0 w 10515600"/>
              <a:gd name="connsiteY44" fmla="*/ 4630760 h 5416094"/>
              <a:gd name="connsiteX45" fmla="*/ 0 w 10515600"/>
              <a:gd name="connsiteY45" fmla="*/ 3953749 h 5416094"/>
              <a:gd name="connsiteX46" fmla="*/ 0 w 10515600"/>
              <a:gd name="connsiteY46" fmla="*/ 3276737 h 5416094"/>
              <a:gd name="connsiteX47" fmla="*/ 0 w 10515600"/>
              <a:gd name="connsiteY47" fmla="*/ 2599725 h 5416094"/>
              <a:gd name="connsiteX48" fmla="*/ 0 w 10515600"/>
              <a:gd name="connsiteY48" fmla="*/ 1922713 h 5416094"/>
              <a:gd name="connsiteX49" fmla="*/ 0 w 10515600"/>
              <a:gd name="connsiteY49" fmla="*/ 1299863 h 5416094"/>
              <a:gd name="connsiteX50" fmla="*/ 0 w 10515600"/>
              <a:gd name="connsiteY50" fmla="*/ 0 h 5416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10515600" h="5416094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24919" y="196329"/>
                  <a:pt x="10549062" y="488432"/>
                  <a:pt x="10515600" y="785334"/>
                </a:cubicBezTo>
                <a:cubicBezTo>
                  <a:pt x="10482138" y="1082236"/>
                  <a:pt x="10536385" y="1323726"/>
                  <a:pt x="10515600" y="1516506"/>
                </a:cubicBezTo>
                <a:cubicBezTo>
                  <a:pt x="10494815" y="1709286"/>
                  <a:pt x="10546328" y="2097632"/>
                  <a:pt x="10515600" y="2247679"/>
                </a:cubicBezTo>
                <a:cubicBezTo>
                  <a:pt x="10484872" y="2397726"/>
                  <a:pt x="10491771" y="2577292"/>
                  <a:pt x="10515600" y="2762208"/>
                </a:cubicBezTo>
                <a:cubicBezTo>
                  <a:pt x="10539429" y="2947124"/>
                  <a:pt x="10511007" y="3105736"/>
                  <a:pt x="10515600" y="3330898"/>
                </a:cubicBezTo>
                <a:cubicBezTo>
                  <a:pt x="10520194" y="3556060"/>
                  <a:pt x="10497393" y="3882611"/>
                  <a:pt x="10515600" y="4062071"/>
                </a:cubicBezTo>
                <a:cubicBezTo>
                  <a:pt x="10533807" y="4241531"/>
                  <a:pt x="10544791" y="4505155"/>
                  <a:pt x="10515600" y="4684921"/>
                </a:cubicBezTo>
                <a:cubicBezTo>
                  <a:pt x="10486410" y="4864687"/>
                  <a:pt x="10497356" y="5246484"/>
                  <a:pt x="10515600" y="5416094"/>
                </a:cubicBezTo>
                <a:cubicBezTo>
                  <a:pt x="10245623" y="5445692"/>
                  <a:pt x="10029676" y="5415505"/>
                  <a:pt x="9753219" y="5416094"/>
                </a:cubicBezTo>
                <a:cubicBezTo>
                  <a:pt x="9476762" y="5416683"/>
                  <a:pt x="9553148" y="5422760"/>
                  <a:pt x="9411462" y="5416094"/>
                </a:cubicBezTo>
                <a:cubicBezTo>
                  <a:pt x="9269776" y="5409428"/>
                  <a:pt x="8927709" y="5385012"/>
                  <a:pt x="8754237" y="5416094"/>
                </a:cubicBezTo>
                <a:cubicBezTo>
                  <a:pt x="8580766" y="5447176"/>
                  <a:pt x="8413264" y="5410024"/>
                  <a:pt x="8307324" y="5416094"/>
                </a:cubicBezTo>
                <a:cubicBezTo>
                  <a:pt x="8201384" y="5422164"/>
                  <a:pt x="7912690" y="5421686"/>
                  <a:pt x="7544943" y="5416094"/>
                </a:cubicBezTo>
                <a:cubicBezTo>
                  <a:pt x="7177196" y="5410502"/>
                  <a:pt x="7304235" y="5418502"/>
                  <a:pt x="7098030" y="5416094"/>
                </a:cubicBezTo>
                <a:cubicBezTo>
                  <a:pt x="6891825" y="5413686"/>
                  <a:pt x="6541479" y="5434609"/>
                  <a:pt x="6335649" y="5416094"/>
                </a:cubicBezTo>
                <a:cubicBezTo>
                  <a:pt x="6129819" y="5397579"/>
                  <a:pt x="6106541" y="5402791"/>
                  <a:pt x="5993892" y="5416094"/>
                </a:cubicBezTo>
                <a:cubicBezTo>
                  <a:pt x="5881243" y="5429397"/>
                  <a:pt x="5545248" y="5437743"/>
                  <a:pt x="5231511" y="5416094"/>
                </a:cubicBezTo>
                <a:cubicBezTo>
                  <a:pt x="4917774" y="5394445"/>
                  <a:pt x="4963237" y="5426599"/>
                  <a:pt x="4784598" y="5416094"/>
                </a:cubicBezTo>
                <a:cubicBezTo>
                  <a:pt x="4605959" y="5405589"/>
                  <a:pt x="4605904" y="5406658"/>
                  <a:pt x="4442841" y="5416094"/>
                </a:cubicBezTo>
                <a:cubicBezTo>
                  <a:pt x="4279778" y="5425530"/>
                  <a:pt x="4177180" y="5426138"/>
                  <a:pt x="3995928" y="5416094"/>
                </a:cubicBezTo>
                <a:cubicBezTo>
                  <a:pt x="3814676" y="5406050"/>
                  <a:pt x="3516440" y="5429234"/>
                  <a:pt x="3233547" y="5416094"/>
                </a:cubicBezTo>
                <a:cubicBezTo>
                  <a:pt x="2950654" y="5402954"/>
                  <a:pt x="2884354" y="5436103"/>
                  <a:pt x="2786634" y="5416094"/>
                </a:cubicBezTo>
                <a:cubicBezTo>
                  <a:pt x="2688914" y="5396085"/>
                  <a:pt x="2522958" y="5423232"/>
                  <a:pt x="2444877" y="5416094"/>
                </a:cubicBezTo>
                <a:cubicBezTo>
                  <a:pt x="2366796" y="5408956"/>
                  <a:pt x="2104768" y="5395479"/>
                  <a:pt x="1997964" y="5416094"/>
                </a:cubicBezTo>
                <a:cubicBezTo>
                  <a:pt x="1891160" y="5436709"/>
                  <a:pt x="1573016" y="5412376"/>
                  <a:pt x="1445895" y="5416094"/>
                </a:cubicBezTo>
                <a:cubicBezTo>
                  <a:pt x="1318774" y="5419812"/>
                  <a:pt x="986443" y="5400529"/>
                  <a:pt x="788670" y="5416094"/>
                </a:cubicBezTo>
                <a:cubicBezTo>
                  <a:pt x="590897" y="5431659"/>
                  <a:pt x="363709" y="5381266"/>
                  <a:pt x="0" y="5416094"/>
                </a:cubicBezTo>
                <a:cubicBezTo>
                  <a:pt x="-22973" y="5218643"/>
                  <a:pt x="-26699" y="5010779"/>
                  <a:pt x="0" y="4630760"/>
                </a:cubicBezTo>
                <a:cubicBezTo>
                  <a:pt x="26699" y="4250741"/>
                  <a:pt x="-15389" y="4196664"/>
                  <a:pt x="0" y="3953749"/>
                </a:cubicBezTo>
                <a:cubicBezTo>
                  <a:pt x="15389" y="3710834"/>
                  <a:pt x="468" y="3611311"/>
                  <a:pt x="0" y="3276737"/>
                </a:cubicBezTo>
                <a:cubicBezTo>
                  <a:pt x="-468" y="2942163"/>
                  <a:pt x="15360" y="2781998"/>
                  <a:pt x="0" y="2599725"/>
                </a:cubicBezTo>
                <a:cubicBezTo>
                  <a:pt x="-15360" y="2417452"/>
                  <a:pt x="14816" y="2100232"/>
                  <a:pt x="0" y="1922713"/>
                </a:cubicBezTo>
                <a:cubicBezTo>
                  <a:pt x="-14816" y="1745194"/>
                  <a:pt x="-24648" y="1604167"/>
                  <a:pt x="0" y="1299863"/>
                </a:cubicBezTo>
                <a:cubicBezTo>
                  <a:pt x="24648" y="995559"/>
                  <a:pt x="2182" y="279525"/>
                  <a:pt x="0" y="0"/>
                </a:cubicBezTo>
                <a:close/>
              </a:path>
            </a:pathLst>
          </a:custGeom>
          <a:noFill/>
          <a:ln w="47625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sketchy line">
            <a:extLst>
              <a:ext uri="{FF2B5EF4-FFF2-40B4-BE49-F238E27FC236}">
                <a16:creationId xmlns:a16="http://schemas.microsoft.com/office/drawing/2014/main" id="{4E87FCFB-2CCE-460D-B3DD-557C8BD1B9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4194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563791 w 4243589"/>
              <a:gd name="connsiteY1" fmla="*/ 0 h 18288"/>
              <a:gd name="connsiteX2" fmla="*/ 1042710 w 4243589"/>
              <a:gd name="connsiteY2" fmla="*/ 0 h 18288"/>
              <a:gd name="connsiteX3" fmla="*/ 1564066 w 4243589"/>
              <a:gd name="connsiteY3" fmla="*/ 0 h 18288"/>
              <a:gd name="connsiteX4" fmla="*/ 2212729 w 4243589"/>
              <a:gd name="connsiteY4" fmla="*/ 0 h 18288"/>
              <a:gd name="connsiteX5" fmla="*/ 2776520 w 4243589"/>
              <a:gd name="connsiteY5" fmla="*/ 0 h 18288"/>
              <a:gd name="connsiteX6" fmla="*/ 3297875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637362 w 4243589"/>
              <a:gd name="connsiteY9" fmla="*/ 18288 h 18288"/>
              <a:gd name="connsiteX10" fmla="*/ 3116007 w 4243589"/>
              <a:gd name="connsiteY10" fmla="*/ 18288 h 18288"/>
              <a:gd name="connsiteX11" fmla="*/ 2424908 w 4243589"/>
              <a:gd name="connsiteY11" fmla="*/ 18288 h 18288"/>
              <a:gd name="connsiteX12" fmla="*/ 1861117 w 4243589"/>
              <a:gd name="connsiteY12" fmla="*/ 18288 h 18288"/>
              <a:gd name="connsiteX13" fmla="*/ 1382198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3987" y="7429"/>
                  <a:pt x="4243569" y="10822"/>
                  <a:pt x="4243589" y="18288"/>
                </a:cubicBezTo>
                <a:cubicBezTo>
                  <a:pt x="4112949" y="-2855"/>
                  <a:pt x="3928037" y="1831"/>
                  <a:pt x="3637362" y="18288"/>
                </a:cubicBezTo>
                <a:cubicBezTo>
                  <a:pt x="3346687" y="34745"/>
                  <a:pt x="3254446" y="26669"/>
                  <a:pt x="3116007" y="18288"/>
                </a:cubicBezTo>
                <a:cubicBezTo>
                  <a:pt x="2977569" y="9907"/>
                  <a:pt x="2620228" y="28873"/>
                  <a:pt x="2424908" y="18288"/>
                </a:cubicBezTo>
                <a:cubicBezTo>
                  <a:pt x="2229588" y="7703"/>
                  <a:pt x="2088287" y="-3854"/>
                  <a:pt x="1861117" y="18288"/>
                </a:cubicBezTo>
                <a:cubicBezTo>
                  <a:pt x="1633947" y="40430"/>
                  <a:pt x="1502447" y="-871"/>
                  <a:pt x="1382198" y="18288"/>
                </a:cubicBezTo>
                <a:cubicBezTo>
                  <a:pt x="1261949" y="37447"/>
                  <a:pt x="1045440" y="28353"/>
                  <a:pt x="733535" y="18288"/>
                </a:cubicBezTo>
                <a:cubicBezTo>
                  <a:pt x="421630" y="8223"/>
                  <a:pt x="341257" y="-18359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2703" y="5429"/>
                  <a:pt x="4244410" y="14046"/>
                  <a:pt x="4243589" y="18288"/>
                </a:cubicBezTo>
                <a:cubicBezTo>
                  <a:pt x="4130424" y="-1240"/>
                  <a:pt x="3932803" y="42249"/>
                  <a:pt x="3722234" y="18288"/>
                </a:cubicBezTo>
                <a:cubicBezTo>
                  <a:pt x="3511665" y="-5673"/>
                  <a:pt x="3269903" y="45994"/>
                  <a:pt x="3116007" y="18288"/>
                </a:cubicBezTo>
                <a:cubicBezTo>
                  <a:pt x="2962111" y="-9418"/>
                  <a:pt x="2744280" y="23224"/>
                  <a:pt x="2509780" y="18288"/>
                </a:cubicBezTo>
                <a:cubicBezTo>
                  <a:pt x="2275280" y="13352"/>
                  <a:pt x="2066059" y="43664"/>
                  <a:pt x="1945989" y="18288"/>
                </a:cubicBezTo>
                <a:cubicBezTo>
                  <a:pt x="1825919" y="-7088"/>
                  <a:pt x="1407329" y="12616"/>
                  <a:pt x="1254890" y="18288"/>
                </a:cubicBezTo>
                <a:cubicBezTo>
                  <a:pt x="1102451" y="23960"/>
                  <a:pt x="837950" y="31673"/>
                  <a:pt x="563791" y="18288"/>
                </a:cubicBezTo>
                <a:cubicBezTo>
                  <a:pt x="289632" y="4903"/>
                  <a:pt x="132768" y="710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1275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68B5B61-FA31-1767-A301-1F516D71F167}"/>
              </a:ext>
            </a:extLst>
          </p:cNvPr>
          <p:cNvSpPr txBox="1">
            <a:spLocks/>
          </p:cNvSpPr>
          <p:nvPr/>
        </p:nvSpPr>
        <p:spPr>
          <a:xfrm>
            <a:off x="4812434" y="3818822"/>
            <a:ext cx="2564083" cy="36913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548640">
              <a:spcAft>
                <a:spcPts val="600"/>
              </a:spcAft>
            </a:pPr>
            <a:r>
              <a:rPr lang="en-CA" sz="1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Data Visualization Project</a:t>
            </a:r>
            <a:endParaRPr lang="en-CA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039041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21A75659-5A6F-4F77-9679-678A00B9D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Popcorn and drink in an empty red theater">
            <a:extLst>
              <a:ext uri="{FF2B5EF4-FFF2-40B4-BE49-F238E27FC236}">
                <a16:creationId xmlns:a16="http://schemas.microsoft.com/office/drawing/2014/main" id="{B77EC6D8-FE69-CC1E-520B-8E31F78FB7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586" t="7697" b="1393"/>
          <a:stretch/>
        </p:blipFill>
        <p:spPr>
          <a:xfrm>
            <a:off x="20" y="10"/>
            <a:ext cx="8668492" cy="6857990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E30A3A45-140E-431E-AED0-07EF836310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435399" y="0"/>
            <a:ext cx="9756601" cy="6858000"/>
          </a:xfrm>
          <a:prstGeom prst="rect">
            <a:avLst/>
          </a:prstGeom>
          <a:gradFill>
            <a:gsLst>
              <a:gs pos="53000">
                <a:schemeClr val="tx1"/>
              </a:gs>
              <a:gs pos="35000">
                <a:schemeClr val="tx1">
                  <a:alpha val="76000"/>
                </a:schemeClr>
              </a:gs>
              <a:gs pos="19000">
                <a:schemeClr val="tx1">
                  <a:alpha val="4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687333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53018" y="2443480"/>
            <a:ext cx="3218688" cy="9144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48C9179-FD12-9D65-8671-49F863AF30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50057" y="2707405"/>
            <a:ext cx="3742390" cy="573327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lvl="0">
              <a:buFont typeface="Courier New" panose="02070309020205020404" pitchFamily="49" charset="0"/>
              <a:buChar char="o"/>
            </a:pPr>
            <a:r>
              <a:rPr lang="en-US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Is a movie's revenue dependent on the ratings it earns?</a:t>
            </a:r>
            <a:endParaRPr lang="en-CA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28192C-D1EE-28DA-6366-EC32DC760A49}"/>
              </a:ext>
            </a:extLst>
          </p:cNvPr>
          <p:cNvSpPr txBox="1"/>
          <p:nvPr/>
        </p:nvSpPr>
        <p:spPr>
          <a:xfrm>
            <a:off x="8449589" y="1478324"/>
            <a:ext cx="265430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b="1" dirty="0">
                <a:solidFill>
                  <a:schemeClr val="bg1"/>
                </a:solidFill>
              </a:rPr>
              <a:t>Research Questions: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6F955D7-7CC1-D0CB-582F-00028896C8CE}"/>
              </a:ext>
            </a:extLst>
          </p:cNvPr>
          <p:cNvSpPr txBox="1"/>
          <p:nvPr/>
        </p:nvSpPr>
        <p:spPr>
          <a:xfrm>
            <a:off x="8443610" y="3313700"/>
            <a:ext cx="37423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Is the count of votes a key factor towards a movie's ratings?</a:t>
            </a:r>
            <a:endParaRPr lang="en-CA" dirty="0">
              <a:solidFill>
                <a:schemeClr val="bg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0EFF5ED-B486-472D-71AA-0AEB4C9C498F}"/>
              </a:ext>
            </a:extLst>
          </p:cNvPr>
          <p:cNvSpPr txBox="1"/>
          <p:nvPr/>
        </p:nvSpPr>
        <p:spPr>
          <a:xfrm>
            <a:off x="8437610" y="3960036"/>
            <a:ext cx="37423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buFont typeface="Courier New" panose="02070309020205020404" pitchFamily="49" charset="0"/>
              <a:buChar char="o"/>
            </a:pPr>
            <a:r>
              <a:rPr lang="en-US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Are there some genres that earn higher revenue despite receiving lesser votes or ratings?</a:t>
            </a:r>
            <a:endParaRPr lang="en-CA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C6796C8-5785-6FA9-2AC1-12E5F19C1D0D}"/>
              </a:ext>
            </a:extLst>
          </p:cNvPr>
          <p:cNvSpPr txBox="1"/>
          <p:nvPr/>
        </p:nvSpPr>
        <p:spPr>
          <a:xfrm>
            <a:off x="8425611" y="4829445"/>
            <a:ext cx="37423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buFont typeface="Courier New" panose="02070309020205020404" pitchFamily="49" charset="0"/>
              <a:buChar char="o"/>
            </a:pPr>
            <a:r>
              <a:rPr lang="en-US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Is there a correlation between a movie's ratings and revenue and count of votes and revenue?</a:t>
            </a:r>
            <a:endParaRPr lang="en-CA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778595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3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FEC7710-5883-4D8E-D4F9-A4D8C4A669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7306" y="1547133"/>
            <a:ext cx="6988629" cy="269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5EFA241-561A-47F1-9314-BD3E85CDD351}"/>
              </a:ext>
            </a:extLst>
          </p:cNvPr>
          <p:cNvSpPr txBox="1"/>
          <p:nvPr/>
        </p:nvSpPr>
        <p:spPr>
          <a:xfrm>
            <a:off x="3307897" y="777692"/>
            <a:ext cx="546190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400" b="1" dirty="0">
                <a:latin typeface="Rockwell Extra Bold" panose="02060903040505020403" pitchFamily="18" charset="0"/>
              </a:rPr>
              <a:t>Dataset from: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93A610-0B0C-D20E-9E8A-01D566535F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817" y="4587307"/>
            <a:ext cx="10348365" cy="1493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011858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2315282-75C0-F7D3-5CDC-9EF5180DD0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4795" y="1743769"/>
            <a:ext cx="2632763" cy="48955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E57B130-545E-BCB1-EDFB-0C02928BE1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9265" y="1743769"/>
            <a:ext cx="2726874" cy="489556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C6ECC8A-3919-4864-BCE0-6D43C338AEC7}"/>
              </a:ext>
            </a:extLst>
          </p:cNvPr>
          <p:cNvSpPr txBox="1"/>
          <p:nvPr/>
        </p:nvSpPr>
        <p:spPr>
          <a:xfrm>
            <a:off x="3593764" y="421163"/>
            <a:ext cx="50044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000" b="1" dirty="0">
                <a:latin typeface="Rockwell Extra Bold" panose="02060903040505020403" pitchFamily="18" charset="0"/>
              </a:rPr>
              <a:t>Dataset Sample</a:t>
            </a:r>
          </a:p>
        </p:txBody>
      </p:sp>
    </p:spTree>
    <p:extLst>
      <p:ext uri="{BB962C8B-B14F-4D97-AF65-F5344CB8AC3E}">
        <p14:creationId xmlns:p14="http://schemas.microsoft.com/office/powerpoint/2010/main" val="3255903720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680A33-7428-CF95-AB4A-921B0C51F8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2283206"/>
            <a:ext cx="10905066" cy="288984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1A91178-7389-8709-7CC5-7ABAC6398482}"/>
              </a:ext>
            </a:extLst>
          </p:cNvPr>
          <p:cNvSpPr txBox="1"/>
          <p:nvPr/>
        </p:nvSpPr>
        <p:spPr>
          <a:xfrm>
            <a:off x="1843244" y="911689"/>
            <a:ext cx="85055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400" b="1" u="sng" dirty="0"/>
              <a:t>Fetching Data from SQL into app.py</a:t>
            </a:r>
          </a:p>
        </p:txBody>
      </p:sp>
    </p:spTree>
    <p:extLst>
      <p:ext uri="{BB962C8B-B14F-4D97-AF65-F5344CB8AC3E}">
        <p14:creationId xmlns:p14="http://schemas.microsoft.com/office/powerpoint/2010/main" val="222285274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BDAC5B6-20CE-447F-8BA1-F2274AC7A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D1D22B31-BF8F-446B-9009-8A251FB177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3094406 w 12192000"/>
              <a:gd name="connsiteY0" fmla="*/ 283966 h 6858000"/>
              <a:gd name="connsiteX1" fmla="*/ 3038833 w 12192000"/>
              <a:gd name="connsiteY1" fmla="*/ 309661 h 6858000"/>
              <a:gd name="connsiteX2" fmla="*/ 3348384 w 12192000"/>
              <a:gd name="connsiteY2" fmla="*/ 406000 h 6858000"/>
              <a:gd name="connsiteX3" fmla="*/ 2864309 w 12192000"/>
              <a:gd name="connsiteY3" fmla="*/ 355295 h 6858000"/>
              <a:gd name="connsiteX4" fmla="*/ 2856039 w 12192000"/>
              <a:gd name="connsiteY4" fmla="*/ 388058 h 6858000"/>
              <a:gd name="connsiteX5" fmla="*/ 3405794 w 12192000"/>
              <a:gd name="connsiteY5" fmla="*/ 512089 h 6858000"/>
              <a:gd name="connsiteX6" fmla="*/ 3356651 w 12192000"/>
              <a:gd name="connsiteY6" fmla="*/ 531204 h 6858000"/>
              <a:gd name="connsiteX7" fmla="*/ 3064552 w 12192000"/>
              <a:gd name="connsiteY7" fmla="*/ 483228 h 6858000"/>
              <a:gd name="connsiteX8" fmla="*/ 3005765 w 12192000"/>
              <a:gd name="connsiteY8" fmla="*/ 495708 h 6858000"/>
              <a:gd name="connsiteX9" fmla="*/ 3034700 w 12192000"/>
              <a:gd name="connsiteY9" fmla="*/ 553823 h 6858000"/>
              <a:gd name="connsiteX10" fmla="*/ 3161459 w 12192000"/>
              <a:gd name="connsiteY10" fmla="*/ 576445 h 6858000"/>
              <a:gd name="connsiteX11" fmla="*/ 3358949 w 12192000"/>
              <a:gd name="connsiteY11" fmla="*/ 712961 h 6858000"/>
              <a:gd name="connsiteX12" fmla="*/ 3059960 w 12192000"/>
              <a:gd name="connsiteY12" fmla="*/ 696576 h 6858000"/>
              <a:gd name="connsiteX13" fmla="*/ 3007143 w 12192000"/>
              <a:gd name="connsiteY13" fmla="*/ 729732 h 6858000"/>
              <a:gd name="connsiteX14" fmla="*/ 2986935 w 12192000"/>
              <a:gd name="connsiteY14" fmla="*/ 772635 h 6858000"/>
              <a:gd name="connsiteX15" fmla="*/ 2871197 w 12192000"/>
              <a:gd name="connsiteY15" fmla="*/ 808127 h 6858000"/>
              <a:gd name="connsiteX16" fmla="*/ 3053071 w 12192000"/>
              <a:gd name="connsiteY16" fmla="*/ 847913 h 6858000"/>
              <a:gd name="connsiteX17" fmla="*/ 2858796 w 12192000"/>
              <a:gd name="connsiteY17" fmla="*/ 847913 h 6858000"/>
              <a:gd name="connsiteX18" fmla="*/ 2635588 w 12192000"/>
              <a:gd name="connsiteY18" fmla="*/ 820611 h 6858000"/>
              <a:gd name="connsiteX19" fmla="*/ 2397683 w 12192000"/>
              <a:gd name="connsiteY19" fmla="*/ 829190 h 6858000"/>
              <a:gd name="connsiteX20" fmla="*/ 1921874 w 12192000"/>
              <a:gd name="connsiteY20" fmla="*/ 778877 h 6858000"/>
              <a:gd name="connsiteX21" fmla="*/ 1695450 w 12192000"/>
              <a:gd name="connsiteY21" fmla="*/ 782386 h 6858000"/>
              <a:gd name="connsiteX22" fmla="*/ 2954324 w 12192000"/>
              <a:gd name="connsiteY22" fmla="*/ 1120940 h 6858000"/>
              <a:gd name="connsiteX23" fmla="*/ 2890028 w 12192000"/>
              <a:gd name="connsiteY23" fmla="*/ 1195435 h 6858000"/>
              <a:gd name="connsiteX24" fmla="*/ 3153652 w 12192000"/>
              <a:gd name="connsiteY24" fmla="*/ 1276563 h 6858000"/>
              <a:gd name="connsiteX25" fmla="*/ 3218410 w 12192000"/>
              <a:gd name="connsiteY25" fmla="*/ 1356911 h 6858000"/>
              <a:gd name="connsiteX26" fmla="*/ 3137118 w 12192000"/>
              <a:gd name="connsiteY26" fmla="*/ 1349891 h 6858000"/>
              <a:gd name="connsiteX27" fmla="*/ 3067309 w 12192000"/>
              <a:gd name="connsiteY27" fmla="*/ 1365102 h 6858000"/>
              <a:gd name="connsiteX28" fmla="*/ 3096243 w 12192000"/>
              <a:gd name="connsiteY28" fmla="*/ 1467292 h 6858000"/>
              <a:gd name="connsiteX29" fmla="*/ 3468716 w 12192000"/>
              <a:gd name="connsiteY29" fmla="*/ 1599125 h 6858000"/>
              <a:gd name="connsiteX30" fmla="*/ 3502241 w 12192000"/>
              <a:gd name="connsiteY30" fmla="*/ 1642029 h 6858000"/>
              <a:gd name="connsiteX31" fmla="*/ 3457692 w 12192000"/>
              <a:gd name="connsiteY31" fmla="*/ 1672453 h 6858000"/>
              <a:gd name="connsiteX32" fmla="*/ 3337362 w 12192000"/>
              <a:gd name="connsiteY32" fmla="*/ 1688053 h 6858000"/>
              <a:gd name="connsiteX33" fmla="*/ 3505915 w 12192000"/>
              <a:gd name="connsiteY33" fmla="*/ 1834318 h 6858000"/>
              <a:gd name="connsiteX34" fmla="*/ 3567458 w 12192000"/>
              <a:gd name="connsiteY34" fmla="*/ 1874880 h 6858000"/>
              <a:gd name="connsiteX35" fmla="*/ 3672634 w 12192000"/>
              <a:gd name="connsiteY35" fmla="*/ 1937678 h 6858000"/>
              <a:gd name="connsiteX36" fmla="*/ 3674470 w 12192000"/>
              <a:gd name="connsiteY36" fmla="*/ 1956789 h 6858000"/>
              <a:gd name="connsiteX37" fmla="*/ 3531176 w 12192000"/>
              <a:gd name="connsiteY37" fmla="*/ 2024266 h 6858000"/>
              <a:gd name="connsiteX38" fmla="*/ 3272604 w 12192000"/>
              <a:gd name="connsiteY38" fmla="*/ 2005933 h 6858000"/>
              <a:gd name="connsiteX39" fmla="*/ 3654720 w 12192000"/>
              <a:gd name="connsiteY39" fmla="*/ 2106564 h 6858000"/>
              <a:gd name="connsiteX40" fmla="*/ 2417892 w 12192000"/>
              <a:gd name="connsiteY40" fmla="*/ 1866690 h 6858000"/>
              <a:gd name="connsiteX41" fmla="*/ 2496888 w 12192000"/>
              <a:gd name="connsiteY41" fmla="*/ 1929487 h 6858000"/>
              <a:gd name="connsiteX42" fmla="*/ 2929526 w 12192000"/>
              <a:gd name="connsiteY42" fmla="*/ 2094862 h 6858000"/>
              <a:gd name="connsiteX43" fmla="*/ 3052152 w 12192000"/>
              <a:gd name="connsiteY43" fmla="*/ 2198613 h 6858000"/>
              <a:gd name="connsiteX44" fmla="*/ 3180748 w 12192000"/>
              <a:gd name="connsiteY44" fmla="*/ 2255948 h 6858000"/>
              <a:gd name="connsiteX45" fmla="*/ 3361244 w 12192000"/>
              <a:gd name="connsiteY45" fmla="*/ 2254777 h 6858000"/>
              <a:gd name="connsiteX46" fmla="*/ 3489382 w 12192000"/>
              <a:gd name="connsiteY46" fmla="*/ 2342926 h 6858000"/>
              <a:gd name="connsiteX47" fmla="*/ 3355733 w 12192000"/>
              <a:gd name="connsiteY47" fmla="*/ 2361649 h 6858000"/>
              <a:gd name="connsiteX48" fmla="*/ 3199121 w 12192000"/>
              <a:gd name="connsiteY48" fmla="*/ 2347216 h 6858000"/>
              <a:gd name="connsiteX49" fmla="*/ 2861091 w 12192000"/>
              <a:gd name="connsiteY49" fmla="*/ 2351896 h 6858000"/>
              <a:gd name="connsiteX50" fmla="*/ 2667278 w 12192000"/>
              <a:gd name="connsiteY50" fmla="*/ 2369058 h 6858000"/>
              <a:gd name="connsiteX51" fmla="*/ 2221781 w 12192000"/>
              <a:gd name="connsiteY51" fmla="*/ 2339805 h 6858000"/>
              <a:gd name="connsiteX52" fmla="*/ 2247961 w 12192000"/>
              <a:gd name="connsiteY52" fmla="*/ 2414693 h 6858000"/>
              <a:gd name="connsiteX53" fmla="*/ 2231425 w 12192000"/>
              <a:gd name="connsiteY53" fmla="*/ 2479828 h 6858000"/>
              <a:gd name="connsiteX54" fmla="*/ 2224996 w 12192000"/>
              <a:gd name="connsiteY54" fmla="*/ 2621414 h 6858000"/>
              <a:gd name="connsiteX55" fmla="*/ 2229131 w 12192000"/>
              <a:gd name="connsiteY55" fmla="*/ 2644426 h 6858000"/>
              <a:gd name="connsiteX56" fmla="*/ 2129466 w 12192000"/>
              <a:gd name="connsiteY56" fmla="*/ 2659247 h 6858000"/>
              <a:gd name="connsiteX57" fmla="*/ 2723312 w 12192000"/>
              <a:gd name="connsiteY57" fmla="*/ 2953726 h 6858000"/>
              <a:gd name="connsiteX58" fmla="*/ 2326496 w 12192000"/>
              <a:gd name="connsiteY58" fmla="*/ 2878838 h 6858000"/>
              <a:gd name="connsiteX59" fmla="*/ 2272759 w 12192000"/>
              <a:gd name="connsiteY59" fmla="*/ 3002480 h 6858000"/>
              <a:gd name="connsiteX60" fmla="*/ 2459226 w 12192000"/>
              <a:gd name="connsiteY60" fmla="*/ 3112471 h 6858000"/>
              <a:gd name="connsiteX61" fmla="*/ 2528117 w 12192000"/>
              <a:gd name="connsiteY61" fmla="*/ 3330111 h 6858000"/>
              <a:gd name="connsiteX62" fmla="*/ 2494590 w 12192000"/>
              <a:gd name="connsiteY62" fmla="*/ 3529029 h 6858000"/>
              <a:gd name="connsiteX63" fmla="*/ 2414677 w 12192000"/>
              <a:gd name="connsiteY63" fmla="*/ 3592215 h 6858000"/>
              <a:gd name="connsiteX64" fmla="*/ 2298940 w 12192000"/>
              <a:gd name="connsiteY64" fmla="*/ 3705716 h 6858000"/>
              <a:gd name="connsiteX65" fmla="*/ 2227294 w 12192000"/>
              <a:gd name="connsiteY65" fmla="*/ 3775921 h 6858000"/>
              <a:gd name="connsiteX66" fmla="*/ 1978366 w 12192000"/>
              <a:gd name="connsiteY66" fmla="*/ 3748620 h 6858000"/>
              <a:gd name="connsiteX67" fmla="*/ 2310421 w 12192000"/>
              <a:gd name="connsiteY67" fmla="*/ 3926868 h 6858000"/>
              <a:gd name="connsiteX68" fmla="*/ 2041285 w 12192000"/>
              <a:gd name="connsiteY68" fmla="*/ 3904635 h 6858000"/>
              <a:gd name="connsiteX69" fmla="*/ 1953565 w 12192000"/>
              <a:gd name="connsiteY69" fmla="*/ 3917116 h 6858000"/>
              <a:gd name="connsiteX70" fmla="*/ 2003623 w 12192000"/>
              <a:gd name="connsiteY70" fmla="*/ 3974842 h 6858000"/>
              <a:gd name="connsiteX71" fmla="*/ 2201114 w 12192000"/>
              <a:gd name="connsiteY71" fmla="*/ 4072742 h 6858000"/>
              <a:gd name="connsiteX72" fmla="*/ 2608032 w 12192000"/>
              <a:gd name="connsiteY72" fmla="*/ 4337967 h 6858000"/>
              <a:gd name="connsiteX73" fmla="*/ 2213973 w 12192000"/>
              <a:gd name="connsiteY73" fmla="*/ 4216277 h 6858000"/>
              <a:gd name="connsiteX74" fmla="*/ 2629158 w 12192000"/>
              <a:gd name="connsiteY74" fmla="*/ 4488911 h 6858000"/>
              <a:gd name="connsiteX75" fmla="*/ 2721471 w 12192000"/>
              <a:gd name="connsiteY75" fmla="*/ 4579399 h 6858000"/>
              <a:gd name="connsiteX76" fmla="*/ 2907939 w 12192000"/>
              <a:gd name="connsiteY76" fmla="*/ 4804062 h 6858000"/>
              <a:gd name="connsiteX77" fmla="*/ 2898753 w 12192000"/>
              <a:gd name="connsiteY77" fmla="*/ 4829414 h 6858000"/>
              <a:gd name="connsiteX78" fmla="*/ 2683352 w 12192000"/>
              <a:gd name="connsiteY78" fmla="*/ 4793141 h 6858000"/>
              <a:gd name="connsiteX79" fmla="*/ 2962594 w 12192000"/>
              <a:gd name="connsiteY79" fmla="*/ 4981920 h 6858000"/>
              <a:gd name="connsiteX80" fmla="*/ 3251019 w 12192000"/>
              <a:gd name="connsiteY80" fmla="*/ 5127012 h 6858000"/>
              <a:gd name="connsiteX81" fmla="*/ 3046180 w 12192000"/>
              <a:gd name="connsiteY81" fmla="*/ 5104781 h 6858000"/>
              <a:gd name="connsiteX82" fmla="*/ 2764646 w 12192000"/>
              <a:gd name="connsiteY82" fmla="*/ 5021703 h 6858000"/>
              <a:gd name="connsiteX83" fmla="*/ 2666820 w 12192000"/>
              <a:gd name="connsiteY83" fmla="*/ 5052905 h 6858000"/>
              <a:gd name="connsiteX84" fmla="*/ 2933657 w 12192000"/>
              <a:gd name="connsiteY84" fmla="*/ 5190198 h 6858000"/>
              <a:gd name="connsiteX85" fmla="*/ 3086598 w 12192000"/>
              <a:gd name="connsiteY85" fmla="*/ 5253776 h 6858000"/>
              <a:gd name="connsiteX86" fmla="*/ 3147680 w 12192000"/>
              <a:gd name="connsiteY86" fmla="*/ 5302531 h 6858000"/>
              <a:gd name="connsiteX87" fmla="*/ 3322204 w 12192000"/>
              <a:gd name="connsiteY87" fmla="*/ 5476487 h 6858000"/>
              <a:gd name="connsiteX88" fmla="*/ 3834758 w 12192000"/>
              <a:gd name="connsiteY88" fmla="*/ 5666434 h 6858000"/>
              <a:gd name="connsiteX89" fmla="*/ 4314240 w 12192000"/>
              <a:gd name="connsiteY89" fmla="*/ 5902409 h 6858000"/>
              <a:gd name="connsiteX90" fmla="*/ 4688552 w 12192000"/>
              <a:gd name="connsiteY90" fmla="*/ 6049453 h 6858000"/>
              <a:gd name="connsiteX91" fmla="*/ 5634660 w 12192000"/>
              <a:gd name="connsiteY91" fmla="*/ 6238620 h 6858000"/>
              <a:gd name="connsiteX92" fmla="*/ 9222980 w 12192000"/>
              <a:gd name="connsiteY92" fmla="*/ 4955397 h 6858000"/>
              <a:gd name="connsiteX93" fmla="*/ 9268448 w 12192000"/>
              <a:gd name="connsiteY93" fmla="*/ 4917173 h 6858000"/>
              <a:gd name="connsiteX94" fmla="*/ 9442512 w 12192000"/>
              <a:gd name="connsiteY94" fmla="*/ 4773251 h 6858000"/>
              <a:gd name="connsiteX95" fmla="*/ 9590400 w 12192000"/>
              <a:gd name="connsiteY95" fmla="*/ 4643756 h 6858000"/>
              <a:gd name="connsiteX96" fmla="*/ 9513242 w 12192000"/>
              <a:gd name="connsiteY96" fmla="*/ 4600073 h 6858000"/>
              <a:gd name="connsiteX97" fmla="*/ 9617498 w 12192000"/>
              <a:gd name="connsiteY97" fmla="*/ 4476430 h 6858000"/>
              <a:gd name="connsiteX98" fmla="*/ 9949094 w 12192000"/>
              <a:gd name="connsiteY98" fmla="*/ 4095364 h 6858000"/>
              <a:gd name="connsiteX99" fmla="*/ 10094686 w 12192000"/>
              <a:gd name="connsiteY99" fmla="*/ 4011507 h 6858000"/>
              <a:gd name="connsiteX100" fmla="*/ 10271967 w 12192000"/>
              <a:gd name="connsiteY100" fmla="*/ 3800497 h 6858000"/>
              <a:gd name="connsiteX101" fmla="*/ 10297226 w 12192000"/>
              <a:gd name="connsiteY101" fmla="*/ 3751742 h 6858000"/>
              <a:gd name="connsiteX102" fmla="*/ 10260943 w 12192000"/>
              <a:gd name="connsiteY102" fmla="*/ 3689723 h 6858000"/>
              <a:gd name="connsiteX103" fmla="*/ 10233847 w 12192000"/>
              <a:gd name="connsiteY103" fmla="*/ 3627319 h 6858000"/>
              <a:gd name="connsiteX104" fmla="*/ 10269209 w 12192000"/>
              <a:gd name="connsiteY104" fmla="*/ 3608986 h 6858000"/>
              <a:gd name="connsiteX105" fmla="*/ 10496550 w 12192000"/>
              <a:gd name="connsiteY105" fmla="*/ 3577393 h 6858000"/>
              <a:gd name="connsiteX106" fmla="*/ 10364738 w 12192000"/>
              <a:gd name="connsiteY106" fmla="*/ 3458823 h 6858000"/>
              <a:gd name="connsiteX107" fmla="*/ 10132346 w 12192000"/>
              <a:gd name="connsiteY107" fmla="*/ 3282137 h 6858000"/>
              <a:gd name="connsiteX108" fmla="*/ 10026712 w 12192000"/>
              <a:gd name="connsiteY108" fmla="*/ 3156543 h 6858000"/>
              <a:gd name="connsiteX109" fmla="*/ 10014312 w 12192000"/>
              <a:gd name="connsiteY109" fmla="*/ 3044213 h 6858000"/>
              <a:gd name="connsiteX110" fmla="*/ 9806718 w 12192000"/>
              <a:gd name="connsiteY110" fmla="*/ 2977907 h 6858000"/>
              <a:gd name="connsiteX111" fmla="*/ 10001912 w 12192000"/>
              <a:gd name="connsiteY111" fmla="*/ 2740374 h 6858000"/>
              <a:gd name="connsiteX112" fmla="*/ 10021662 w 12192000"/>
              <a:gd name="connsiteY112" fmla="*/ 2691231 h 6858000"/>
              <a:gd name="connsiteX113" fmla="*/ 9904546 w 12192000"/>
              <a:gd name="connsiteY113" fmla="*/ 2515322 h 6858000"/>
              <a:gd name="connsiteX114" fmla="*/ 9885256 w 12192000"/>
              <a:gd name="connsiteY114" fmla="*/ 2487240 h 6858000"/>
              <a:gd name="connsiteX115" fmla="*/ 9842085 w 12192000"/>
              <a:gd name="connsiteY115" fmla="*/ 2431074 h 6858000"/>
              <a:gd name="connsiteX116" fmla="*/ 9718078 w 12192000"/>
              <a:gd name="connsiteY116" fmla="*/ 2417424 h 6858000"/>
              <a:gd name="connsiteX117" fmla="*/ 9782378 w 12192000"/>
              <a:gd name="connsiteY117" fmla="*/ 2377641 h 6858000"/>
              <a:gd name="connsiteX118" fmla="*/ 9907302 w 12192000"/>
              <a:gd name="connsiteY118" fmla="*/ 2243078 h 6858000"/>
              <a:gd name="connsiteX119" fmla="*/ 9824171 w 12192000"/>
              <a:gd name="connsiteY119" fmla="*/ 2114365 h 6858000"/>
              <a:gd name="connsiteX120" fmla="*/ 9818662 w 12192000"/>
              <a:gd name="connsiteY120" fmla="*/ 2043377 h 6858000"/>
              <a:gd name="connsiteX121" fmla="*/ 9958740 w 12192000"/>
              <a:gd name="connsiteY121" fmla="*/ 1952499 h 6858000"/>
              <a:gd name="connsiteX122" fmla="*/ 10064374 w 12192000"/>
              <a:gd name="connsiteY122" fmla="*/ 1916615 h 6858000"/>
              <a:gd name="connsiteX123" fmla="*/ 10113055 w 12192000"/>
              <a:gd name="connsiteY123" fmla="*/ 1865131 h 6858000"/>
              <a:gd name="connsiteX124" fmla="*/ 10055646 w 12192000"/>
              <a:gd name="connsiteY124" fmla="*/ 1822227 h 6858000"/>
              <a:gd name="connsiteX125" fmla="*/ 9800748 w 12192000"/>
              <a:gd name="connsiteY125" fmla="*/ 1720036 h 6858000"/>
              <a:gd name="connsiteX126" fmla="*/ 9938071 w 12192000"/>
              <a:gd name="connsiteY126" fmla="*/ 1634617 h 6858000"/>
              <a:gd name="connsiteX127" fmla="*/ 9220224 w 12192000"/>
              <a:gd name="connsiteY127" fmla="*/ 1231709 h 6858000"/>
              <a:gd name="connsiteX128" fmla="*/ 9133419 w 12192000"/>
              <a:gd name="connsiteY128" fmla="*/ 1170083 h 6858000"/>
              <a:gd name="connsiteX129" fmla="*/ 8672768 w 12192000"/>
              <a:gd name="connsiteY129" fmla="*/ 1020699 h 6858000"/>
              <a:gd name="connsiteX130" fmla="*/ 8198797 w 12192000"/>
              <a:gd name="connsiteY130" fmla="*/ 915000 h 6858000"/>
              <a:gd name="connsiteX131" fmla="*/ 8528095 w 12192000"/>
              <a:gd name="connsiteY131" fmla="*/ 691898 h 6858000"/>
              <a:gd name="connsiteX132" fmla="*/ 8025190 w 12192000"/>
              <a:gd name="connsiteY132" fmla="*/ 640021 h 6858000"/>
              <a:gd name="connsiteX133" fmla="*/ 7976047 w 12192000"/>
              <a:gd name="connsiteY133" fmla="*/ 641584 h 6858000"/>
              <a:gd name="connsiteX134" fmla="*/ 6988604 w 12192000"/>
              <a:gd name="connsiteY134" fmla="*/ 607260 h 6858000"/>
              <a:gd name="connsiteX135" fmla="*/ 5573116 w 12192000"/>
              <a:gd name="connsiteY135" fmla="*/ 493368 h 6858000"/>
              <a:gd name="connsiteX136" fmla="*/ 4401503 w 12192000"/>
              <a:gd name="connsiteY136" fmla="*/ 425112 h 6858000"/>
              <a:gd name="connsiteX137" fmla="*/ 3154109 w 12192000"/>
              <a:gd name="connsiteY137" fmla="*/ 292499 h 6858000"/>
              <a:gd name="connsiteX138" fmla="*/ 3094406 w 12192000"/>
              <a:gd name="connsiteY138" fmla="*/ 283966 h 6858000"/>
              <a:gd name="connsiteX139" fmla="*/ 0 w 12192000"/>
              <a:gd name="connsiteY139" fmla="*/ 0 h 6858000"/>
              <a:gd name="connsiteX140" fmla="*/ 12192000 w 12192000"/>
              <a:gd name="connsiteY140" fmla="*/ 0 h 6858000"/>
              <a:gd name="connsiteX141" fmla="*/ 12192000 w 12192000"/>
              <a:gd name="connsiteY141" fmla="*/ 6858000 h 6858000"/>
              <a:gd name="connsiteX142" fmla="*/ 0 w 12192000"/>
              <a:gd name="connsiteY142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</a:cxnLst>
            <a:rect l="l" t="t" r="r" b="b"/>
            <a:pathLst>
              <a:path w="12192000" h="6858000">
                <a:moveTo>
                  <a:pt x="3094406" y="283966"/>
                </a:moveTo>
                <a:cubicBezTo>
                  <a:pt x="3074312" y="283528"/>
                  <a:pt x="3054907" y="288795"/>
                  <a:pt x="3038833" y="309661"/>
                </a:cubicBezTo>
                <a:cubicBezTo>
                  <a:pt x="3124259" y="364657"/>
                  <a:pt x="3233105" y="343983"/>
                  <a:pt x="3348384" y="406000"/>
                </a:cubicBezTo>
                <a:cubicBezTo>
                  <a:pt x="3161001" y="386497"/>
                  <a:pt x="3012653" y="370896"/>
                  <a:pt x="2864309" y="355295"/>
                </a:cubicBezTo>
                <a:cubicBezTo>
                  <a:pt x="2861553" y="366216"/>
                  <a:pt x="2858796" y="377136"/>
                  <a:pt x="2856039" y="388058"/>
                </a:cubicBezTo>
                <a:cubicBezTo>
                  <a:pt x="3045722" y="411070"/>
                  <a:pt x="3221166" y="470356"/>
                  <a:pt x="3405794" y="512089"/>
                </a:cubicBezTo>
                <a:cubicBezTo>
                  <a:pt x="3388799" y="537835"/>
                  <a:pt x="3371808" y="532763"/>
                  <a:pt x="3356651" y="531204"/>
                </a:cubicBezTo>
                <a:cubicBezTo>
                  <a:pt x="3257907" y="521062"/>
                  <a:pt x="3159164" y="510922"/>
                  <a:pt x="3064552" y="483228"/>
                </a:cubicBezTo>
                <a:cubicBezTo>
                  <a:pt x="3043427" y="476987"/>
                  <a:pt x="3017704" y="476987"/>
                  <a:pt x="3005765" y="495708"/>
                </a:cubicBezTo>
                <a:cubicBezTo>
                  <a:pt x="2988771" y="522231"/>
                  <a:pt x="3013113" y="539393"/>
                  <a:pt x="3034700" y="553823"/>
                </a:cubicBezTo>
                <a:cubicBezTo>
                  <a:pt x="3072360" y="578787"/>
                  <a:pt x="3117827" y="571767"/>
                  <a:pt x="3161459" y="576445"/>
                </a:cubicBezTo>
                <a:cubicBezTo>
                  <a:pt x="3277655" y="588537"/>
                  <a:pt x="3333228" y="626370"/>
                  <a:pt x="3358949" y="712961"/>
                </a:cubicBezTo>
                <a:cubicBezTo>
                  <a:pt x="3256987" y="677857"/>
                  <a:pt x="3158703" y="721151"/>
                  <a:pt x="3059960" y="696576"/>
                </a:cubicBezTo>
                <a:cubicBezTo>
                  <a:pt x="3034240" y="690338"/>
                  <a:pt x="2993364" y="699698"/>
                  <a:pt x="3007143" y="729732"/>
                </a:cubicBezTo>
                <a:cubicBezTo>
                  <a:pt x="3020003" y="757814"/>
                  <a:pt x="3062716" y="778096"/>
                  <a:pt x="2986935" y="772635"/>
                </a:cubicBezTo>
                <a:cubicBezTo>
                  <a:pt x="2932740" y="768735"/>
                  <a:pt x="2826647" y="800329"/>
                  <a:pt x="2871197" y="808127"/>
                </a:cubicBezTo>
                <a:cubicBezTo>
                  <a:pt x="2927228" y="817881"/>
                  <a:pt x="2981883" y="831921"/>
                  <a:pt x="3053071" y="847913"/>
                </a:cubicBezTo>
                <a:cubicBezTo>
                  <a:pt x="2974533" y="874043"/>
                  <a:pt x="2918042" y="868584"/>
                  <a:pt x="2858796" y="847913"/>
                </a:cubicBezTo>
                <a:cubicBezTo>
                  <a:pt x="2787150" y="822949"/>
                  <a:pt x="2693916" y="792528"/>
                  <a:pt x="2635588" y="820611"/>
                </a:cubicBezTo>
                <a:cubicBezTo>
                  <a:pt x="2548326" y="862734"/>
                  <a:pt x="2475760" y="836211"/>
                  <a:pt x="2397683" y="829190"/>
                </a:cubicBezTo>
                <a:cubicBezTo>
                  <a:pt x="2238775" y="814759"/>
                  <a:pt x="2081241" y="790576"/>
                  <a:pt x="1921874" y="778877"/>
                </a:cubicBezTo>
                <a:cubicBezTo>
                  <a:pt x="1858036" y="774195"/>
                  <a:pt x="1789143" y="751964"/>
                  <a:pt x="1695450" y="782386"/>
                </a:cubicBezTo>
                <a:cubicBezTo>
                  <a:pt x="2119822" y="938012"/>
                  <a:pt x="2575423" y="928262"/>
                  <a:pt x="2954324" y="1120940"/>
                </a:cubicBezTo>
                <a:cubicBezTo>
                  <a:pt x="2938251" y="1139269"/>
                  <a:pt x="2856502" y="1191535"/>
                  <a:pt x="2890028" y="1195435"/>
                </a:cubicBezTo>
                <a:cubicBezTo>
                  <a:pt x="2984178" y="1206748"/>
                  <a:pt x="3067767" y="1244971"/>
                  <a:pt x="3153652" y="1276563"/>
                </a:cubicBezTo>
                <a:cubicBezTo>
                  <a:pt x="3190855" y="1290216"/>
                  <a:pt x="3235862" y="1308157"/>
                  <a:pt x="3218410" y="1356911"/>
                </a:cubicBezTo>
                <a:cubicBezTo>
                  <a:pt x="3186719" y="1370562"/>
                  <a:pt x="3163296" y="1351451"/>
                  <a:pt x="3137118" y="1349891"/>
                </a:cubicBezTo>
                <a:cubicBezTo>
                  <a:pt x="3110480" y="1348331"/>
                  <a:pt x="3050773" y="1358471"/>
                  <a:pt x="3067309" y="1365102"/>
                </a:cubicBezTo>
                <a:cubicBezTo>
                  <a:pt x="3142629" y="1395136"/>
                  <a:pt x="3007143" y="1467292"/>
                  <a:pt x="3096243" y="1467292"/>
                </a:cubicBezTo>
                <a:cubicBezTo>
                  <a:pt x="3245506" y="1467681"/>
                  <a:pt x="3324961" y="1595613"/>
                  <a:pt x="3468716" y="1599125"/>
                </a:cubicBezTo>
                <a:cubicBezTo>
                  <a:pt x="3491677" y="1599513"/>
                  <a:pt x="3502700" y="1622137"/>
                  <a:pt x="3502241" y="1642029"/>
                </a:cubicBezTo>
                <a:cubicBezTo>
                  <a:pt x="3502241" y="1665822"/>
                  <a:pt x="3481116" y="1670112"/>
                  <a:pt x="3457692" y="1672453"/>
                </a:cubicBezTo>
                <a:cubicBezTo>
                  <a:pt x="3421868" y="1675962"/>
                  <a:pt x="3384667" y="1642029"/>
                  <a:pt x="3337362" y="1688053"/>
                </a:cubicBezTo>
                <a:cubicBezTo>
                  <a:pt x="3422329" y="1714966"/>
                  <a:pt x="3507294" y="1741878"/>
                  <a:pt x="3505915" y="1834318"/>
                </a:cubicBezTo>
                <a:cubicBezTo>
                  <a:pt x="3505457" y="1859279"/>
                  <a:pt x="3540820" y="1868640"/>
                  <a:pt x="3567458" y="1874880"/>
                </a:cubicBezTo>
                <a:cubicBezTo>
                  <a:pt x="3611549" y="1885023"/>
                  <a:pt x="3648750" y="1902965"/>
                  <a:pt x="3672634" y="1937678"/>
                </a:cubicBezTo>
                <a:cubicBezTo>
                  <a:pt x="3672172" y="1944308"/>
                  <a:pt x="3671715" y="1951329"/>
                  <a:pt x="3674470" y="1956789"/>
                </a:cubicBezTo>
                <a:cubicBezTo>
                  <a:pt x="3666664" y="2040646"/>
                  <a:pt x="3602363" y="2038306"/>
                  <a:pt x="3531176" y="2024266"/>
                </a:cubicBezTo>
                <a:cubicBezTo>
                  <a:pt x="3446211" y="2007103"/>
                  <a:pt x="3362164" y="1975900"/>
                  <a:pt x="3272604" y="2005933"/>
                </a:cubicBezTo>
                <a:cubicBezTo>
                  <a:pt x="3398905" y="2046107"/>
                  <a:pt x="3536229" y="2049228"/>
                  <a:pt x="3654720" y="2106564"/>
                </a:cubicBezTo>
                <a:cubicBezTo>
                  <a:pt x="3221166" y="2117095"/>
                  <a:pt x="2838130" y="1936116"/>
                  <a:pt x="2417892" y="1866690"/>
                </a:cubicBezTo>
                <a:cubicBezTo>
                  <a:pt x="2432130" y="1913105"/>
                  <a:pt x="2466114" y="1922465"/>
                  <a:pt x="2496888" y="1929487"/>
                </a:cubicBezTo>
                <a:cubicBezTo>
                  <a:pt x="2652123" y="1964590"/>
                  <a:pt x="2788067" y="2034408"/>
                  <a:pt x="2929526" y="2094862"/>
                </a:cubicBezTo>
                <a:cubicBezTo>
                  <a:pt x="2987851" y="2119825"/>
                  <a:pt x="3030106" y="2144789"/>
                  <a:pt x="3052152" y="2198613"/>
                </a:cubicBezTo>
                <a:cubicBezTo>
                  <a:pt x="3071903" y="2247367"/>
                  <a:pt x="3110021" y="2269990"/>
                  <a:pt x="3180748" y="2255948"/>
                </a:cubicBezTo>
                <a:cubicBezTo>
                  <a:pt x="3238157" y="2244246"/>
                  <a:pt x="3301078" y="2250487"/>
                  <a:pt x="3361244" y="2254777"/>
                </a:cubicBezTo>
                <a:cubicBezTo>
                  <a:pt x="3430596" y="2259459"/>
                  <a:pt x="3508213" y="2314455"/>
                  <a:pt x="3489382" y="2342926"/>
                </a:cubicBezTo>
                <a:cubicBezTo>
                  <a:pt x="3457233" y="2391292"/>
                  <a:pt x="3403498" y="2367110"/>
                  <a:pt x="3355733" y="2361649"/>
                </a:cubicBezTo>
                <a:cubicBezTo>
                  <a:pt x="3301537" y="2355018"/>
                  <a:pt x="3200957" y="2341367"/>
                  <a:pt x="3199121" y="2347216"/>
                </a:cubicBezTo>
                <a:cubicBezTo>
                  <a:pt x="3163754" y="2468518"/>
                  <a:pt x="2914827" y="2362819"/>
                  <a:pt x="2861091" y="2351896"/>
                </a:cubicBezTo>
                <a:cubicBezTo>
                  <a:pt x="2794038" y="2338245"/>
                  <a:pt x="2731116" y="2363208"/>
                  <a:pt x="2667278" y="2369058"/>
                </a:cubicBezTo>
                <a:cubicBezTo>
                  <a:pt x="2610328" y="2374518"/>
                  <a:pt x="2288376" y="2391292"/>
                  <a:pt x="2221781" y="2339805"/>
                </a:cubicBezTo>
                <a:cubicBezTo>
                  <a:pt x="2212595" y="2379978"/>
                  <a:pt x="2231884" y="2396361"/>
                  <a:pt x="2247961" y="2414693"/>
                </a:cubicBezTo>
                <a:cubicBezTo>
                  <a:pt x="2270465" y="2440824"/>
                  <a:pt x="2274138" y="2459157"/>
                  <a:pt x="2231425" y="2479828"/>
                </a:cubicBezTo>
                <a:cubicBezTo>
                  <a:pt x="2109717" y="2539115"/>
                  <a:pt x="2111557" y="2541065"/>
                  <a:pt x="2224996" y="2621414"/>
                </a:cubicBezTo>
                <a:cubicBezTo>
                  <a:pt x="2230509" y="2624923"/>
                  <a:pt x="2228211" y="2636624"/>
                  <a:pt x="2229131" y="2644426"/>
                </a:cubicBezTo>
                <a:cubicBezTo>
                  <a:pt x="2199276" y="2656906"/>
                  <a:pt x="2164373" y="2625703"/>
                  <a:pt x="2129466" y="2659247"/>
                </a:cubicBezTo>
                <a:cubicBezTo>
                  <a:pt x="2281487" y="2806680"/>
                  <a:pt x="2513421" y="2842953"/>
                  <a:pt x="2723312" y="2953726"/>
                </a:cubicBezTo>
                <a:cubicBezTo>
                  <a:pt x="2553377" y="2990389"/>
                  <a:pt x="2451419" y="2862456"/>
                  <a:pt x="2326496" y="2878838"/>
                </a:cubicBezTo>
                <a:cubicBezTo>
                  <a:pt x="2264036" y="2919012"/>
                  <a:pt x="2449582" y="2983367"/>
                  <a:pt x="2272759" y="3002480"/>
                </a:cubicBezTo>
                <a:cubicBezTo>
                  <a:pt x="2349461" y="3037583"/>
                  <a:pt x="2406411" y="3071905"/>
                  <a:pt x="2459226" y="3112471"/>
                </a:cubicBezTo>
                <a:cubicBezTo>
                  <a:pt x="2553377" y="3185016"/>
                  <a:pt x="2571749" y="3232602"/>
                  <a:pt x="2528117" y="3330111"/>
                </a:cubicBezTo>
                <a:cubicBezTo>
                  <a:pt x="2499642" y="3394076"/>
                  <a:pt x="2457848" y="3452973"/>
                  <a:pt x="2494590" y="3529029"/>
                </a:cubicBezTo>
                <a:cubicBezTo>
                  <a:pt x="2520308" y="3581294"/>
                  <a:pt x="2510206" y="3615617"/>
                  <a:pt x="2414677" y="3592215"/>
                </a:cubicBezTo>
                <a:cubicBezTo>
                  <a:pt x="2311799" y="3567251"/>
                  <a:pt x="2273221" y="3614057"/>
                  <a:pt x="2298940" y="3705716"/>
                </a:cubicBezTo>
                <a:cubicBezTo>
                  <a:pt x="2315473" y="3764612"/>
                  <a:pt x="2298020" y="3782553"/>
                  <a:pt x="2227294" y="3775921"/>
                </a:cubicBezTo>
                <a:cubicBezTo>
                  <a:pt x="2149215" y="3768512"/>
                  <a:pt x="2074811" y="3729898"/>
                  <a:pt x="1978366" y="3748620"/>
                </a:cubicBezTo>
                <a:cubicBezTo>
                  <a:pt x="2055522" y="3855492"/>
                  <a:pt x="2220403" y="3825068"/>
                  <a:pt x="2310421" y="3926868"/>
                </a:cubicBezTo>
                <a:cubicBezTo>
                  <a:pt x="2202950" y="3927259"/>
                  <a:pt x="2120739" y="3926868"/>
                  <a:pt x="2041285" y="3904635"/>
                </a:cubicBezTo>
                <a:cubicBezTo>
                  <a:pt x="2008216" y="3895664"/>
                  <a:pt x="1971934" y="3886305"/>
                  <a:pt x="1953565" y="3917116"/>
                </a:cubicBezTo>
                <a:cubicBezTo>
                  <a:pt x="1931978" y="3954170"/>
                  <a:pt x="1976527" y="3968211"/>
                  <a:pt x="2003623" y="3974842"/>
                </a:cubicBezTo>
                <a:cubicBezTo>
                  <a:pt x="2079866" y="3993563"/>
                  <a:pt x="2138192" y="4038028"/>
                  <a:pt x="2201114" y="4072742"/>
                </a:cubicBezTo>
                <a:cubicBezTo>
                  <a:pt x="2339356" y="4148800"/>
                  <a:pt x="2490917" y="4212375"/>
                  <a:pt x="2608032" y="4337967"/>
                </a:cubicBezTo>
                <a:cubicBezTo>
                  <a:pt x="2460606" y="4305983"/>
                  <a:pt x="2350838" y="4231487"/>
                  <a:pt x="2213973" y="4216277"/>
                </a:cubicBezTo>
                <a:cubicBezTo>
                  <a:pt x="2332467" y="4330557"/>
                  <a:pt x="2484945" y="4405834"/>
                  <a:pt x="2629158" y="4488911"/>
                </a:cubicBezTo>
                <a:cubicBezTo>
                  <a:pt x="2670494" y="4512315"/>
                  <a:pt x="2712289" y="4528306"/>
                  <a:pt x="2721471" y="4579399"/>
                </a:cubicBezTo>
                <a:cubicBezTo>
                  <a:pt x="2739385" y="4678470"/>
                  <a:pt x="2793121" y="4760378"/>
                  <a:pt x="2907939" y="4804062"/>
                </a:cubicBezTo>
                <a:cubicBezTo>
                  <a:pt x="2908859" y="4804452"/>
                  <a:pt x="2902428" y="4819274"/>
                  <a:pt x="2898753" y="4829414"/>
                </a:cubicBezTo>
                <a:cubicBezTo>
                  <a:pt x="2828485" y="4832536"/>
                  <a:pt x="2772912" y="4774028"/>
                  <a:pt x="2683352" y="4793141"/>
                </a:cubicBezTo>
                <a:cubicBezTo>
                  <a:pt x="2769239" y="4872708"/>
                  <a:pt x="2840885" y="4944087"/>
                  <a:pt x="2962594" y="4981920"/>
                </a:cubicBezTo>
                <a:cubicBezTo>
                  <a:pt x="3059960" y="5011952"/>
                  <a:pt x="3180289" y="5029503"/>
                  <a:pt x="3251019" y="5127012"/>
                </a:cubicBezTo>
                <a:cubicBezTo>
                  <a:pt x="3168808" y="5146126"/>
                  <a:pt x="3107723" y="5121944"/>
                  <a:pt x="3046180" y="5104781"/>
                </a:cubicBezTo>
                <a:cubicBezTo>
                  <a:pt x="2952030" y="5078258"/>
                  <a:pt x="2858796" y="5048226"/>
                  <a:pt x="2764646" y="5021703"/>
                </a:cubicBezTo>
                <a:cubicBezTo>
                  <a:pt x="2728821" y="5011563"/>
                  <a:pt x="2689782" y="5004540"/>
                  <a:pt x="2666820" y="5052905"/>
                </a:cubicBezTo>
                <a:cubicBezTo>
                  <a:pt x="2786691" y="5063047"/>
                  <a:pt x="2858337" y="5128575"/>
                  <a:pt x="2933657" y="5190198"/>
                </a:cubicBezTo>
                <a:cubicBezTo>
                  <a:pt x="2975911" y="5224912"/>
                  <a:pt x="3010358" y="5271328"/>
                  <a:pt x="3086598" y="5253776"/>
                </a:cubicBezTo>
                <a:cubicBezTo>
                  <a:pt x="3126554" y="5244415"/>
                  <a:pt x="3151814" y="5270547"/>
                  <a:pt x="3147680" y="5302531"/>
                </a:cubicBezTo>
                <a:cubicBezTo>
                  <a:pt x="3132525" y="5415251"/>
                  <a:pt x="3225759" y="5454645"/>
                  <a:pt x="3322204" y="5476487"/>
                </a:cubicBezTo>
                <a:cubicBezTo>
                  <a:pt x="3504998" y="5517440"/>
                  <a:pt x="3657018" y="5613779"/>
                  <a:pt x="3834758" y="5666434"/>
                </a:cubicBezTo>
                <a:cubicBezTo>
                  <a:pt x="4007445" y="5717529"/>
                  <a:pt x="4141095" y="5838830"/>
                  <a:pt x="4314240" y="5902409"/>
                </a:cubicBezTo>
                <a:cubicBezTo>
                  <a:pt x="4439624" y="5948433"/>
                  <a:pt x="4559494" y="6007718"/>
                  <a:pt x="4688552" y="6049453"/>
                </a:cubicBezTo>
                <a:cubicBezTo>
                  <a:pt x="4993968" y="6148131"/>
                  <a:pt x="5305360" y="6227308"/>
                  <a:pt x="5634660" y="6238620"/>
                </a:cubicBezTo>
                <a:cubicBezTo>
                  <a:pt x="5906549" y="6247590"/>
                  <a:pt x="8264931" y="6239010"/>
                  <a:pt x="9222980" y="4955397"/>
                </a:cubicBezTo>
                <a:cubicBezTo>
                  <a:pt x="9241350" y="4949155"/>
                  <a:pt x="9262017" y="4932775"/>
                  <a:pt x="9268448" y="4917173"/>
                </a:cubicBezTo>
                <a:cubicBezTo>
                  <a:pt x="9299220" y="4844235"/>
                  <a:pt x="9374540" y="4812644"/>
                  <a:pt x="9442512" y="4773251"/>
                </a:cubicBezTo>
                <a:cubicBezTo>
                  <a:pt x="9502220" y="4738536"/>
                  <a:pt x="9565600" y="4702263"/>
                  <a:pt x="9590400" y="4643756"/>
                </a:cubicBezTo>
                <a:cubicBezTo>
                  <a:pt x="9623008" y="4565749"/>
                  <a:pt x="9530236" y="4629716"/>
                  <a:pt x="9513242" y="4600073"/>
                </a:cubicBezTo>
                <a:cubicBezTo>
                  <a:pt x="9548605" y="4559509"/>
                  <a:pt x="9603261" y="4522454"/>
                  <a:pt x="9617498" y="4476430"/>
                </a:cubicBezTo>
                <a:cubicBezTo>
                  <a:pt x="9669394" y="4310276"/>
                  <a:pt x="9781460" y="4189364"/>
                  <a:pt x="9949094" y="4095364"/>
                </a:cubicBezTo>
                <a:cubicBezTo>
                  <a:pt x="9997318" y="4068452"/>
                  <a:pt x="10029007" y="4019306"/>
                  <a:pt x="10094686" y="4011507"/>
                </a:cubicBezTo>
                <a:cubicBezTo>
                  <a:pt x="10240735" y="3994345"/>
                  <a:pt x="10194808" y="3860171"/>
                  <a:pt x="10271967" y="3800497"/>
                </a:cubicBezTo>
                <a:cubicBezTo>
                  <a:pt x="10286662" y="3789184"/>
                  <a:pt x="10299980" y="3766953"/>
                  <a:pt x="10297226" y="3751742"/>
                </a:cubicBezTo>
                <a:cubicBezTo>
                  <a:pt x="10293091" y="3729898"/>
                  <a:pt x="10275639" y="3709227"/>
                  <a:pt x="10260943" y="3689723"/>
                </a:cubicBezTo>
                <a:cubicBezTo>
                  <a:pt x="10245786" y="3670222"/>
                  <a:pt x="10222825" y="3653061"/>
                  <a:pt x="10233847" y="3627319"/>
                </a:cubicBezTo>
                <a:cubicBezTo>
                  <a:pt x="10238437" y="3616788"/>
                  <a:pt x="10235225" y="3580125"/>
                  <a:pt x="10269209" y="3608986"/>
                </a:cubicBezTo>
                <a:cubicBezTo>
                  <a:pt x="10362443" y="3688165"/>
                  <a:pt x="10416637" y="3613279"/>
                  <a:pt x="10496550" y="3577393"/>
                </a:cubicBezTo>
                <a:cubicBezTo>
                  <a:pt x="10432253" y="3540340"/>
                  <a:pt x="10374383" y="3514208"/>
                  <a:pt x="10364738" y="3458823"/>
                </a:cubicBezTo>
                <a:cubicBezTo>
                  <a:pt x="10344991" y="3344542"/>
                  <a:pt x="10260485" y="3292277"/>
                  <a:pt x="10132346" y="3282137"/>
                </a:cubicBezTo>
                <a:cubicBezTo>
                  <a:pt x="10179650" y="3171757"/>
                  <a:pt x="10179650" y="3171757"/>
                  <a:pt x="10026712" y="3156543"/>
                </a:cubicBezTo>
                <a:cubicBezTo>
                  <a:pt x="10085499" y="3086337"/>
                  <a:pt x="10085499" y="3068396"/>
                  <a:pt x="10014312" y="3044213"/>
                </a:cubicBezTo>
                <a:cubicBezTo>
                  <a:pt x="9945880" y="3021201"/>
                  <a:pt x="9870100" y="3013401"/>
                  <a:pt x="9806718" y="2977907"/>
                </a:cubicBezTo>
                <a:cubicBezTo>
                  <a:pt x="9865047" y="2888199"/>
                  <a:pt x="9881580" y="2784060"/>
                  <a:pt x="10001912" y="2740374"/>
                </a:cubicBezTo>
                <a:cubicBezTo>
                  <a:pt x="10020741" y="2733743"/>
                  <a:pt x="10033600" y="2706830"/>
                  <a:pt x="10021662" y="2691231"/>
                </a:cubicBezTo>
                <a:cubicBezTo>
                  <a:pt x="9978030" y="2634675"/>
                  <a:pt x="10040492" y="2527414"/>
                  <a:pt x="9904546" y="2515322"/>
                </a:cubicBezTo>
                <a:cubicBezTo>
                  <a:pt x="9887552" y="2514152"/>
                  <a:pt x="9871936" y="2502450"/>
                  <a:pt x="9885256" y="2487240"/>
                </a:cubicBezTo>
                <a:cubicBezTo>
                  <a:pt x="9931184" y="2434196"/>
                  <a:pt x="9875611" y="2437706"/>
                  <a:pt x="9842085" y="2431074"/>
                </a:cubicBezTo>
                <a:cubicBezTo>
                  <a:pt x="9801668" y="2422884"/>
                  <a:pt x="9755740" y="2446287"/>
                  <a:pt x="9718078" y="2417424"/>
                </a:cubicBezTo>
                <a:cubicBezTo>
                  <a:pt x="9726806" y="2386999"/>
                  <a:pt x="9759413" y="2387390"/>
                  <a:pt x="9782378" y="2377641"/>
                </a:cubicBezTo>
                <a:cubicBezTo>
                  <a:pt x="9849430" y="2349558"/>
                  <a:pt x="9904086" y="2316013"/>
                  <a:pt x="9907302" y="2243078"/>
                </a:cubicBezTo>
                <a:cubicBezTo>
                  <a:pt x="9909596" y="2184182"/>
                  <a:pt x="9916946" y="2132305"/>
                  <a:pt x="9824171" y="2114365"/>
                </a:cubicBezTo>
                <a:cubicBezTo>
                  <a:pt x="9785593" y="2106953"/>
                  <a:pt x="9796616" y="2064440"/>
                  <a:pt x="9818662" y="2043377"/>
                </a:cubicBezTo>
                <a:cubicBezTo>
                  <a:pt x="9858160" y="2005933"/>
                  <a:pt x="9890766" y="1956008"/>
                  <a:pt x="9958740" y="1952499"/>
                </a:cubicBezTo>
                <a:cubicBezTo>
                  <a:pt x="10000075" y="1950158"/>
                  <a:pt x="10031764" y="1934556"/>
                  <a:pt x="10064374" y="1916615"/>
                </a:cubicBezTo>
                <a:cubicBezTo>
                  <a:pt x="10087795" y="1903743"/>
                  <a:pt x="10115810" y="1892823"/>
                  <a:pt x="10113055" y="1865131"/>
                </a:cubicBezTo>
                <a:cubicBezTo>
                  <a:pt x="10110302" y="1838607"/>
                  <a:pt x="10083203" y="1827686"/>
                  <a:pt x="10055646" y="1822227"/>
                </a:cubicBezTo>
                <a:cubicBezTo>
                  <a:pt x="9963792" y="1804675"/>
                  <a:pt x="9877448" y="1778933"/>
                  <a:pt x="9800748" y="1720036"/>
                </a:cubicBezTo>
                <a:cubicBezTo>
                  <a:pt x="9851726" y="1688834"/>
                  <a:pt x="9900410" y="1666211"/>
                  <a:pt x="9938071" y="1634617"/>
                </a:cubicBezTo>
                <a:cubicBezTo>
                  <a:pt x="10029007" y="1558172"/>
                  <a:pt x="9258802" y="1317517"/>
                  <a:pt x="9220224" y="1231709"/>
                </a:cubicBezTo>
                <a:cubicBezTo>
                  <a:pt x="9208284" y="1205187"/>
                  <a:pt x="9167410" y="1177883"/>
                  <a:pt x="9133419" y="1170083"/>
                </a:cubicBezTo>
                <a:cubicBezTo>
                  <a:pt x="8974052" y="1133420"/>
                  <a:pt x="8835810" y="1051123"/>
                  <a:pt x="8672768" y="1020699"/>
                </a:cubicBezTo>
                <a:cubicBezTo>
                  <a:pt x="8518912" y="991837"/>
                  <a:pt x="8367350" y="953222"/>
                  <a:pt x="8198797" y="915000"/>
                </a:cubicBezTo>
                <a:cubicBezTo>
                  <a:pt x="8302134" y="819048"/>
                  <a:pt x="8485382" y="830361"/>
                  <a:pt x="8528095" y="691898"/>
                </a:cubicBezTo>
                <a:cubicBezTo>
                  <a:pt x="8361379" y="656013"/>
                  <a:pt x="8185937" y="696968"/>
                  <a:pt x="8025190" y="640021"/>
                </a:cubicBezTo>
                <a:cubicBezTo>
                  <a:pt x="8011411" y="634954"/>
                  <a:pt x="7992579" y="640021"/>
                  <a:pt x="7976047" y="641584"/>
                </a:cubicBezTo>
                <a:cubicBezTo>
                  <a:pt x="7644909" y="672005"/>
                  <a:pt x="7315149" y="645484"/>
                  <a:pt x="6988604" y="607260"/>
                </a:cubicBezTo>
                <a:cubicBezTo>
                  <a:pt x="6518305" y="552656"/>
                  <a:pt x="6046170" y="517941"/>
                  <a:pt x="5573116" y="493368"/>
                </a:cubicBezTo>
                <a:cubicBezTo>
                  <a:pt x="5182272" y="473086"/>
                  <a:pt x="4790511" y="464116"/>
                  <a:pt x="4401503" y="425112"/>
                </a:cubicBezTo>
                <a:cubicBezTo>
                  <a:pt x="3985401" y="383379"/>
                  <a:pt x="3569756" y="336184"/>
                  <a:pt x="3154109" y="292499"/>
                </a:cubicBezTo>
                <a:cubicBezTo>
                  <a:pt x="3135280" y="290549"/>
                  <a:pt x="3114499" y="284406"/>
                  <a:pt x="3094406" y="283966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9A2D315-F72B-FBF3-3C4E-9C25390362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32" y="2713931"/>
            <a:ext cx="11779136" cy="143013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617498F-A34C-F62E-9BEE-2ACCF2BCC886}"/>
              </a:ext>
            </a:extLst>
          </p:cNvPr>
          <p:cNvSpPr txBox="1"/>
          <p:nvPr/>
        </p:nvSpPr>
        <p:spPr>
          <a:xfrm>
            <a:off x="2118632" y="972245"/>
            <a:ext cx="795473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400" b="1" dirty="0"/>
              <a:t>Fetching Data from app.py into </a:t>
            </a:r>
            <a:r>
              <a:rPr lang="en-CA" sz="4400" b="1" dirty="0" err="1"/>
              <a:t>js</a:t>
            </a:r>
            <a:endParaRPr lang="en-CA" sz="4400" b="1" dirty="0"/>
          </a:p>
        </p:txBody>
      </p:sp>
    </p:spTree>
    <p:extLst>
      <p:ext uri="{BB962C8B-B14F-4D97-AF65-F5344CB8AC3E}">
        <p14:creationId xmlns:p14="http://schemas.microsoft.com/office/powerpoint/2010/main" val="3448602461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BDAC5B6-20CE-447F-8BA1-F2274AC7A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D1D22B31-BF8F-446B-9009-8A251FB177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3094406 w 12192000"/>
              <a:gd name="connsiteY0" fmla="*/ 283966 h 6858000"/>
              <a:gd name="connsiteX1" fmla="*/ 3038833 w 12192000"/>
              <a:gd name="connsiteY1" fmla="*/ 309661 h 6858000"/>
              <a:gd name="connsiteX2" fmla="*/ 3348384 w 12192000"/>
              <a:gd name="connsiteY2" fmla="*/ 406000 h 6858000"/>
              <a:gd name="connsiteX3" fmla="*/ 2864309 w 12192000"/>
              <a:gd name="connsiteY3" fmla="*/ 355295 h 6858000"/>
              <a:gd name="connsiteX4" fmla="*/ 2856039 w 12192000"/>
              <a:gd name="connsiteY4" fmla="*/ 388058 h 6858000"/>
              <a:gd name="connsiteX5" fmla="*/ 3405794 w 12192000"/>
              <a:gd name="connsiteY5" fmla="*/ 512089 h 6858000"/>
              <a:gd name="connsiteX6" fmla="*/ 3356651 w 12192000"/>
              <a:gd name="connsiteY6" fmla="*/ 531204 h 6858000"/>
              <a:gd name="connsiteX7" fmla="*/ 3064552 w 12192000"/>
              <a:gd name="connsiteY7" fmla="*/ 483228 h 6858000"/>
              <a:gd name="connsiteX8" fmla="*/ 3005765 w 12192000"/>
              <a:gd name="connsiteY8" fmla="*/ 495708 h 6858000"/>
              <a:gd name="connsiteX9" fmla="*/ 3034700 w 12192000"/>
              <a:gd name="connsiteY9" fmla="*/ 553823 h 6858000"/>
              <a:gd name="connsiteX10" fmla="*/ 3161459 w 12192000"/>
              <a:gd name="connsiteY10" fmla="*/ 576445 h 6858000"/>
              <a:gd name="connsiteX11" fmla="*/ 3358949 w 12192000"/>
              <a:gd name="connsiteY11" fmla="*/ 712961 h 6858000"/>
              <a:gd name="connsiteX12" fmla="*/ 3059960 w 12192000"/>
              <a:gd name="connsiteY12" fmla="*/ 696576 h 6858000"/>
              <a:gd name="connsiteX13" fmla="*/ 3007143 w 12192000"/>
              <a:gd name="connsiteY13" fmla="*/ 729732 h 6858000"/>
              <a:gd name="connsiteX14" fmla="*/ 2986935 w 12192000"/>
              <a:gd name="connsiteY14" fmla="*/ 772635 h 6858000"/>
              <a:gd name="connsiteX15" fmla="*/ 2871197 w 12192000"/>
              <a:gd name="connsiteY15" fmla="*/ 808127 h 6858000"/>
              <a:gd name="connsiteX16" fmla="*/ 3053071 w 12192000"/>
              <a:gd name="connsiteY16" fmla="*/ 847913 h 6858000"/>
              <a:gd name="connsiteX17" fmla="*/ 2858796 w 12192000"/>
              <a:gd name="connsiteY17" fmla="*/ 847913 h 6858000"/>
              <a:gd name="connsiteX18" fmla="*/ 2635588 w 12192000"/>
              <a:gd name="connsiteY18" fmla="*/ 820611 h 6858000"/>
              <a:gd name="connsiteX19" fmla="*/ 2397683 w 12192000"/>
              <a:gd name="connsiteY19" fmla="*/ 829190 h 6858000"/>
              <a:gd name="connsiteX20" fmla="*/ 1921874 w 12192000"/>
              <a:gd name="connsiteY20" fmla="*/ 778877 h 6858000"/>
              <a:gd name="connsiteX21" fmla="*/ 1695450 w 12192000"/>
              <a:gd name="connsiteY21" fmla="*/ 782386 h 6858000"/>
              <a:gd name="connsiteX22" fmla="*/ 2954324 w 12192000"/>
              <a:gd name="connsiteY22" fmla="*/ 1120940 h 6858000"/>
              <a:gd name="connsiteX23" fmla="*/ 2890028 w 12192000"/>
              <a:gd name="connsiteY23" fmla="*/ 1195435 h 6858000"/>
              <a:gd name="connsiteX24" fmla="*/ 3153652 w 12192000"/>
              <a:gd name="connsiteY24" fmla="*/ 1276563 h 6858000"/>
              <a:gd name="connsiteX25" fmla="*/ 3218410 w 12192000"/>
              <a:gd name="connsiteY25" fmla="*/ 1356911 h 6858000"/>
              <a:gd name="connsiteX26" fmla="*/ 3137118 w 12192000"/>
              <a:gd name="connsiteY26" fmla="*/ 1349891 h 6858000"/>
              <a:gd name="connsiteX27" fmla="*/ 3067309 w 12192000"/>
              <a:gd name="connsiteY27" fmla="*/ 1365102 h 6858000"/>
              <a:gd name="connsiteX28" fmla="*/ 3096243 w 12192000"/>
              <a:gd name="connsiteY28" fmla="*/ 1467292 h 6858000"/>
              <a:gd name="connsiteX29" fmla="*/ 3468716 w 12192000"/>
              <a:gd name="connsiteY29" fmla="*/ 1599125 h 6858000"/>
              <a:gd name="connsiteX30" fmla="*/ 3502241 w 12192000"/>
              <a:gd name="connsiteY30" fmla="*/ 1642029 h 6858000"/>
              <a:gd name="connsiteX31" fmla="*/ 3457692 w 12192000"/>
              <a:gd name="connsiteY31" fmla="*/ 1672453 h 6858000"/>
              <a:gd name="connsiteX32" fmla="*/ 3337362 w 12192000"/>
              <a:gd name="connsiteY32" fmla="*/ 1688053 h 6858000"/>
              <a:gd name="connsiteX33" fmla="*/ 3505915 w 12192000"/>
              <a:gd name="connsiteY33" fmla="*/ 1834318 h 6858000"/>
              <a:gd name="connsiteX34" fmla="*/ 3567458 w 12192000"/>
              <a:gd name="connsiteY34" fmla="*/ 1874880 h 6858000"/>
              <a:gd name="connsiteX35" fmla="*/ 3672634 w 12192000"/>
              <a:gd name="connsiteY35" fmla="*/ 1937678 h 6858000"/>
              <a:gd name="connsiteX36" fmla="*/ 3674470 w 12192000"/>
              <a:gd name="connsiteY36" fmla="*/ 1956789 h 6858000"/>
              <a:gd name="connsiteX37" fmla="*/ 3531176 w 12192000"/>
              <a:gd name="connsiteY37" fmla="*/ 2024266 h 6858000"/>
              <a:gd name="connsiteX38" fmla="*/ 3272604 w 12192000"/>
              <a:gd name="connsiteY38" fmla="*/ 2005933 h 6858000"/>
              <a:gd name="connsiteX39" fmla="*/ 3654720 w 12192000"/>
              <a:gd name="connsiteY39" fmla="*/ 2106564 h 6858000"/>
              <a:gd name="connsiteX40" fmla="*/ 2417892 w 12192000"/>
              <a:gd name="connsiteY40" fmla="*/ 1866690 h 6858000"/>
              <a:gd name="connsiteX41" fmla="*/ 2496888 w 12192000"/>
              <a:gd name="connsiteY41" fmla="*/ 1929487 h 6858000"/>
              <a:gd name="connsiteX42" fmla="*/ 2929526 w 12192000"/>
              <a:gd name="connsiteY42" fmla="*/ 2094862 h 6858000"/>
              <a:gd name="connsiteX43" fmla="*/ 3052152 w 12192000"/>
              <a:gd name="connsiteY43" fmla="*/ 2198613 h 6858000"/>
              <a:gd name="connsiteX44" fmla="*/ 3180748 w 12192000"/>
              <a:gd name="connsiteY44" fmla="*/ 2255948 h 6858000"/>
              <a:gd name="connsiteX45" fmla="*/ 3361244 w 12192000"/>
              <a:gd name="connsiteY45" fmla="*/ 2254777 h 6858000"/>
              <a:gd name="connsiteX46" fmla="*/ 3489382 w 12192000"/>
              <a:gd name="connsiteY46" fmla="*/ 2342926 h 6858000"/>
              <a:gd name="connsiteX47" fmla="*/ 3355733 w 12192000"/>
              <a:gd name="connsiteY47" fmla="*/ 2361649 h 6858000"/>
              <a:gd name="connsiteX48" fmla="*/ 3199121 w 12192000"/>
              <a:gd name="connsiteY48" fmla="*/ 2347216 h 6858000"/>
              <a:gd name="connsiteX49" fmla="*/ 2861091 w 12192000"/>
              <a:gd name="connsiteY49" fmla="*/ 2351896 h 6858000"/>
              <a:gd name="connsiteX50" fmla="*/ 2667278 w 12192000"/>
              <a:gd name="connsiteY50" fmla="*/ 2369058 h 6858000"/>
              <a:gd name="connsiteX51" fmla="*/ 2221781 w 12192000"/>
              <a:gd name="connsiteY51" fmla="*/ 2339805 h 6858000"/>
              <a:gd name="connsiteX52" fmla="*/ 2247961 w 12192000"/>
              <a:gd name="connsiteY52" fmla="*/ 2414693 h 6858000"/>
              <a:gd name="connsiteX53" fmla="*/ 2231425 w 12192000"/>
              <a:gd name="connsiteY53" fmla="*/ 2479828 h 6858000"/>
              <a:gd name="connsiteX54" fmla="*/ 2224996 w 12192000"/>
              <a:gd name="connsiteY54" fmla="*/ 2621414 h 6858000"/>
              <a:gd name="connsiteX55" fmla="*/ 2229131 w 12192000"/>
              <a:gd name="connsiteY55" fmla="*/ 2644426 h 6858000"/>
              <a:gd name="connsiteX56" fmla="*/ 2129466 w 12192000"/>
              <a:gd name="connsiteY56" fmla="*/ 2659247 h 6858000"/>
              <a:gd name="connsiteX57" fmla="*/ 2723312 w 12192000"/>
              <a:gd name="connsiteY57" fmla="*/ 2953726 h 6858000"/>
              <a:gd name="connsiteX58" fmla="*/ 2326496 w 12192000"/>
              <a:gd name="connsiteY58" fmla="*/ 2878838 h 6858000"/>
              <a:gd name="connsiteX59" fmla="*/ 2272759 w 12192000"/>
              <a:gd name="connsiteY59" fmla="*/ 3002480 h 6858000"/>
              <a:gd name="connsiteX60" fmla="*/ 2459226 w 12192000"/>
              <a:gd name="connsiteY60" fmla="*/ 3112471 h 6858000"/>
              <a:gd name="connsiteX61" fmla="*/ 2528117 w 12192000"/>
              <a:gd name="connsiteY61" fmla="*/ 3330111 h 6858000"/>
              <a:gd name="connsiteX62" fmla="*/ 2494590 w 12192000"/>
              <a:gd name="connsiteY62" fmla="*/ 3529029 h 6858000"/>
              <a:gd name="connsiteX63" fmla="*/ 2414677 w 12192000"/>
              <a:gd name="connsiteY63" fmla="*/ 3592215 h 6858000"/>
              <a:gd name="connsiteX64" fmla="*/ 2298940 w 12192000"/>
              <a:gd name="connsiteY64" fmla="*/ 3705716 h 6858000"/>
              <a:gd name="connsiteX65" fmla="*/ 2227294 w 12192000"/>
              <a:gd name="connsiteY65" fmla="*/ 3775921 h 6858000"/>
              <a:gd name="connsiteX66" fmla="*/ 1978366 w 12192000"/>
              <a:gd name="connsiteY66" fmla="*/ 3748620 h 6858000"/>
              <a:gd name="connsiteX67" fmla="*/ 2310421 w 12192000"/>
              <a:gd name="connsiteY67" fmla="*/ 3926868 h 6858000"/>
              <a:gd name="connsiteX68" fmla="*/ 2041285 w 12192000"/>
              <a:gd name="connsiteY68" fmla="*/ 3904635 h 6858000"/>
              <a:gd name="connsiteX69" fmla="*/ 1953565 w 12192000"/>
              <a:gd name="connsiteY69" fmla="*/ 3917116 h 6858000"/>
              <a:gd name="connsiteX70" fmla="*/ 2003623 w 12192000"/>
              <a:gd name="connsiteY70" fmla="*/ 3974842 h 6858000"/>
              <a:gd name="connsiteX71" fmla="*/ 2201114 w 12192000"/>
              <a:gd name="connsiteY71" fmla="*/ 4072742 h 6858000"/>
              <a:gd name="connsiteX72" fmla="*/ 2608032 w 12192000"/>
              <a:gd name="connsiteY72" fmla="*/ 4337967 h 6858000"/>
              <a:gd name="connsiteX73" fmla="*/ 2213973 w 12192000"/>
              <a:gd name="connsiteY73" fmla="*/ 4216277 h 6858000"/>
              <a:gd name="connsiteX74" fmla="*/ 2629158 w 12192000"/>
              <a:gd name="connsiteY74" fmla="*/ 4488911 h 6858000"/>
              <a:gd name="connsiteX75" fmla="*/ 2721471 w 12192000"/>
              <a:gd name="connsiteY75" fmla="*/ 4579399 h 6858000"/>
              <a:gd name="connsiteX76" fmla="*/ 2907939 w 12192000"/>
              <a:gd name="connsiteY76" fmla="*/ 4804062 h 6858000"/>
              <a:gd name="connsiteX77" fmla="*/ 2898753 w 12192000"/>
              <a:gd name="connsiteY77" fmla="*/ 4829414 h 6858000"/>
              <a:gd name="connsiteX78" fmla="*/ 2683352 w 12192000"/>
              <a:gd name="connsiteY78" fmla="*/ 4793141 h 6858000"/>
              <a:gd name="connsiteX79" fmla="*/ 2962594 w 12192000"/>
              <a:gd name="connsiteY79" fmla="*/ 4981920 h 6858000"/>
              <a:gd name="connsiteX80" fmla="*/ 3251019 w 12192000"/>
              <a:gd name="connsiteY80" fmla="*/ 5127012 h 6858000"/>
              <a:gd name="connsiteX81" fmla="*/ 3046180 w 12192000"/>
              <a:gd name="connsiteY81" fmla="*/ 5104781 h 6858000"/>
              <a:gd name="connsiteX82" fmla="*/ 2764646 w 12192000"/>
              <a:gd name="connsiteY82" fmla="*/ 5021703 h 6858000"/>
              <a:gd name="connsiteX83" fmla="*/ 2666820 w 12192000"/>
              <a:gd name="connsiteY83" fmla="*/ 5052905 h 6858000"/>
              <a:gd name="connsiteX84" fmla="*/ 2933657 w 12192000"/>
              <a:gd name="connsiteY84" fmla="*/ 5190198 h 6858000"/>
              <a:gd name="connsiteX85" fmla="*/ 3086598 w 12192000"/>
              <a:gd name="connsiteY85" fmla="*/ 5253776 h 6858000"/>
              <a:gd name="connsiteX86" fmla="*/ 3147680 w 12192000"/>
              <a:gd name="connsiteY86" fmla="*/ 5302531 h 6858000"/>
              <a:gd name="connsiteX87" fmla="*/ 3322204 w 12192000"/>
              <a:gd name="connsiteY87" fmla="*/ 5476487 h 6858000"/>
              <a:gd name="connsiteX88" fmla="*/ 3834758 w 12192000"/>
              <a:gd name="connsiteY88" fmla="*/ 5666434 h 6858000"/>
              <a:gd name="connsiteX89" fmla="*/ 4314240 w 12192000"/>
              <a:gd name="connsiteY89" fmla="*/ 5902409 h 6858000"/>
              <a:gd name="connsiteX90" fmla="*/ 4688552 w 12192000"/>
              <a:gd name="connsiteY90" fmla="*/ 6049453 h 6858000"/>
              <a:gd name="connsiteX91" fmla="*/ 5634660 w 12192000"/>
              <a:gd name="connsiteY91" fmla="*/ 6238620 h 6858000"/>
              <a:gd name="connsiteX92" fmla="*/ 9222980 w 12192000"/>
              <a:gd name="connsiteY92" fmla="*/ 4955397 h 6858000"/>
              <a:gd name="connsiteX93" fmla="*/ 9268448 w 12192000"/>
              <a:gd name="connsiteY93" fmla="*/ 4917173 h 6858000"/>
              <a:gd name="connsiteX94" fmla="*/ 9442512 w 12192000"/>
              <a:gd name="connsiteY94" fmla="*/ 4773251 h 6858000"/>
              <a:gd name="connsiteX95" fmla="*/ 9590400 w 12192000"/>
              <a:gd name="connsiteY95" fmla="*/ 4643756 h 6858000"/>
              <a:gd name="connsiteX96" fmla="*/ 9513242 w 12192000"/>
              <a:gd name="connsiteY96" fmla="*/ 4600073 h 6858000"/>
              <a:gd name="connsiteX97" fmla="*/ 9617498 w 12192000"/>
              <a:gd name="connsiteY97" fmla="*/ 4476430 h 6858000"/>
              <a:gd name="connsiteX98" fmla="*/ 9949094 w 12192000"/>
              <a:gd name="connsiteY98" fmla="*/ 4095364 h 6858000"/>
              <a:gd name="connsiteX99" fmla="*/ 10094686 w 12192000"/>
              <a:gd name="connsiteY99" fmla="*/ 4011507 h 6858000"/>
              <a:gd name="connsiteX100" fmla="*/ 10271967 w 12192000"/>
              <a:gd name="connsiteY100" fmla="*/ 3800497 h 6858000"/>
              <a:gd name="connsiteX101" fmla="*/ 10297226 w 12192000"/>
              <a:gd name="connsiteY101" fmla="*/ 3751742 h 6858000"/>
              <a:gd name="connsiteX102" fmla="*/ 10260943 w 12192000"/>
              <a:gd name="connsiteY102" fmla="*/ 3689723 h 6858000"/>
              <a:gd name="connsiteX103" fmla="*/ 10233847 w 12192000"/>
              <a:gd name="connsiteY103" fmla="*/ 3627319 h 6858000"/>
              <a:gd name="connsiteX104" fmla="*/ 10269209 w 12192000"/>
              <a:gd name="connsiteY104" fmla="*/ 3608986 h 6858000"/>
              <a:gd name="connsiteX105" fmla="*/ 10496550 w 12192000"/>
              <a:gd name="connsiteY105" fmla="*/ 3577393 h 6858000"/>
              <a:gd name="connsiteX106" fmla="*/ 10364738 w 12192000"/>
              <a:gd name="connsiteY106" fmla="*/ 3458823 h 6858000"/>
              <a:gd name="connsiteX107" fmla="*/ 10132346 w 12192000"/>
              <a:gd name="connsiteY107" fmla="*/ 3282137 h 6858000"/>
              <a:gd name="connsiteX108" fmla="*/ 10026712 w 12192000"/>
              <a:gd name="connsiteY108" fmla="*/ 3156543 h 6858000"/>
              <a:gd name="connsiteX109" fmla="*/ 10014312 w 12192000"/>
              <a:gd name="connsiteY109" fmla="*/ 3044213 h 6858000"/>
              <a:gd name="connsiteX110" fmla="*/ 9806718 w 12192000"/>
              <a:gd name="connsiteY110" fmla="*/ 2977907 h 6858000"/>
              <a:gd name="connsiteX111" fmla="*/ 10001912 w 12192000"/>
              <a:gd name="connsiteY111" fmla="*/ 2740374 h 6858000"/>
              <a:gd name="connsiteX112" fmla="*/ 10021662 w 12192000"/>
              <a:gd name="connsiteY112" fmla="*/ 2691231 h 6858000"/>
              <a:gd name="connsiteX113" fmla="*/ 9904546 w 12192000"/>
              <a:gd name="connsiteY113" fmla="*/ 2515322 h 6858000"/>
              <a:gd name="connsiteX114" fmla="*/ 9885256 w 12192000"/>
              <a:gd name="connsiteY114" fmla="*/ 2487240 h 6858000"/>
              <a:gd name="connsiteX115" fmla="*/ 9842085 w 12192000"/>
              <a:gd name="connsiteY115" fmla="*/ 2431074 h 6858000"/>
              <a:gd name="connsiteX116" fmla="*/ 9718078 w 12192000"/>
              <a:gd name="connsiteY116" fmla="*/ 2417424 h 6858000"/>
              <a:gd name="connsiteX117" fmla="*/ 9782378 w 12192000"/>
              <a:gd name="connsiteY117" fmla="*/ 2377641 h 6858000"/>
              <a:gd name="connsiteX118" fmla="*/ 9907302 w 12192000"/>
              <a:gd name="connsiteY118" fmla="*/ 2243078 h 6858000"/>
              <a:gd name="connsiteX119" fmla="*/ 9824171 w 12192000"/>
              <a:gd name="connsiteY119" fmla="*/ 2114365 h 6858000"/>
              <a:gd name="connsiteX120" fmla="*/ 9818662 w 12192000"/>
              <a:gd name="connsiteY120" fmla="*/ 2043377 h 6858000"/>
              <a:gd name="connsiteX121" fmla="*/ 9958740 w 12192000"/>
              <a:gd name="connsiteY121" fmla="*/ 1952499 h 6858000"/>
              <a:gd name="connsiteX122" fmla="*/ 10064374 w 12192000"/>
              <a:gd name="connsiteY122" fmla="*/ 1916615 h 6858000"/>
              <a:gd name="connsiteX123" fmla="*/ 10113055 w 12192000"/>
              <a:gd name="connsiteY123" fmla="*/ 1865131 h 6858000"/>
              <a:gd name="connsiteX124" fmla="*/ 10055646 w 12192000"/>
              <a:gd name="connsiteY124" fmla="*/ 1822227 h 6858000"/>
              <a:gd name="connsiteX125" fmla="*/ 9800748 w 12192000"/>
              <a:gd name="connsiteY125" fmla="*/ 1720036 h 6858000"/>
              <a:gd name="connsiteX126" fmla="*/ 9938071 w 12192000"/>
              <a:gd name="connsiteY126" fmla="*/ 1634617 h 6858000"/>
              <a:gd name="connsiteX127" fmla="*/ 9220224 w 12192000"/>
              <a:gd name="connsiteY127" fmla="*/ 1231709 h 6858000"/>
              <a:gd name="connsiteX128" fmla="*/ 9133419 w 12192000"/>
              <a:gd name="connsiteY128" fmla="*/ 1170083 h 6858000"/>
              <a:gd name="connsiteX129" fmla="*/ 8672768 w 12192000"/>
              <a:gd name="connsiteY129" fmla="*/ 1020699 h 6858000"/>
              <a:gd name="connsiteX130" fmla="*/ 8198797 w 12192000"/>
              <a:gd name="connsiteY130" fmla="*/ 915000 h 6858000"/>
              <a:gd name="connsiteX131" fmla="*/ 8528095 w 12192000"/>
              <a:gd name="connsiteY131" fmla="*/ 691898 h 6858000"/>
              <a:gd name="connsiteX132" fmla="*/ 8025190 w 12192000"/>
              <a:gd name="connsiteY132" fmla="*/ 640021 h 6858000"/>
              <a:gd name="connsiteX133" fmla="*/ 7976047 w 12192000"/>
              <a:gd name="connsiteY133" fmla="*/ 641584 h 6858000"/>
              <a:gd name="connsiteX134" fmla="*/ 6988604 w 12192000"/>
              <a:gd name="connsiteY134" fmla="*/ 607260 h 6858000"/>
              <a:gd name="connsiteX135" fmla="*/ 5573116 w 12192000"/>
              <a:gd name="connsiteY135" fmla="*/ 493368 h 6858000"/>
              <a:gd name="connsiteX136" fmla="*/ 4401503 w 12192000"/>
              <a:gd name="connsiteY136" fmla="*/ 425112 h 6858000"/>
              <a:gd name="connsiteX137" fmla="*/ 3154109 w 12192000"/>
              <a:gd name="connsiteY137" fmla="*/ 292499 h 6858000"/>
              <a:gd name="connsiteX138" fmla="*/ 3094406 w 12192000"/>
              <a:gd name="connsiteY138" fmla="*/ 283966 h 6858000"/>
              <a:gd name="connsiteX139" fmla="*/ 0 w 12192000"/>
              <a:gd name="connsiteY139" fmla="*/ 0 h 6858000"/>
              <a:gd name="connsiteX140" fmla="*/ 12192000 w 12192000"/>
              <a:gd name="connsiteY140" fmla="*/ 0 h 6858000"/>
              <a:gd name="connsiteX141" fmla="*/ 12192000 w 12192000"/>
              <a:gd name="connsiteY141" fmla="*/ 6858000 h 6858000"/>
              <a:gd name="connsiteX142" fmla="*/ 0 w 12192000"/>
              <a:gd name="connsiteY142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</a:cxnLst>
            <a:rect l="l" t="t" r="r" b="b"/>
            <a:pathLst>
              <a:path w="12192000" h="6858000">
                <a:moveTo>
                  <a:pt x="3094406" y="283966"/>
                </a:moveTo>
                <a:cubicBezTo>
                  <a:pt x="3074312" y="283528"/>
                  <a:pt x="3054907" y="288795"/>
                  <a:pt x="3038833" y="309661"/>
                </a:cubicBezTo>
                <a:cubicBezTo>
                  <a:pt x="3124259" y="364657"/>
                  <a:pt x="3233105" y="343983"/>
                  <a:pt x="3348384" y="406000"/>
                </a:cubicBezTo>
                <a:cubicBezTo>
                  <a:pt x="3161001" y="386497"/>
                  <a:pt x="3012653" y="370896"/>
                  <a:pt x="2864309" y="355295"/>
                </a:cubicBezTo>
                <a:cubicBezTo>
                  <a:pt x="2861553" y="366216"/>
                  <a:pt x="2858796" y="377136"/>
                  <a:pt x="2856039" y="388058"/>
                </a:cubicBezTo>
                <a:cubicBezTo>
                  <a:pt x="3045722" y="411070"/>
                  <a:pt x="3221166" y="470356"/>
                  <a:pt x="3405794" y="512089"/>
                </a:cubicBezTo>
                <a:cubicBezTo>
                  <a:pt x="3388799" y="537835"/>
                  <a:pt x="3371808" y="532763"/>
                  <a:pt x="3356651" y="531204"/>
                </a:cubicBezTo>
                <a:cubicBezTo>
                  <a:pt x="3257907" y="521062"/>
                  <a:pt x="3159164" y="510922"/>
                  <a:pt x="3064552" y="483228"/>
                </a:cubicBezTo>
                <a:cubicBezTo>
                  <a:pt x="3043427" y="476987"/>
                  <a:pt x="3017704" y="476987"/>
                  <a:pt x="3005765" y="495708"/>
                </a:cubicBezTo>
                <a:cubicBezTo>
                  <a:pt x="2988771" y="522231"/>
                  <a:pt x="3013113" y="539393"/>
                  <a:pt x="3034700" y="553823"/>
                </a:cubicBezTo>
                <a:cubicBezTo>
                  <a:pt x="3072360" y="578787"/>
                  <a:pt x="3117827" y="571767"/>
                  <a:pt x="3161459" y="576445"/>
                </a:cubicBezTo>
                <a:cubicBezTo>
                  <a:pt x="3277655" y="588537"/>
                  <a:pt x="3333228" y="626370"/>
                  <a:pt x="3358949" y="712961"/>
                </a:cubicBezTo>
                <a:cubicBezTo>
                  <a:pt x="3256987" y="677857"/>
                  <a:pt x="3158703" y="721151"/>
                  <a:pt x="3059960" y="696576"/>
                </a:cubicBezTo>
                <a:cubicBezTo>
                  <a:pt x="3034240" y="690338"/>
                  <a:pt x="2993364" y="699698"/>
                  <a:pt x="3007143" y="729732"/>
                </a:cubicBezTo>
                <a:cubicBezTo>
                  <a:pt x="3020003" y="757814"/>
                  <a:pt x="3062716" y="778096"/>
                  <a:pt x="2986935" y="772635"/>
                </a:cubicBezTo>
                <a:cubicBezTo>
                  <a:pt x="2932740" y="768735"/>
                  <a:pt x="2826647" y="800329"/>
                  <a:pt x="2871197" y="808127"/>
                </a:cubicBezTo>
                <a:cubicBezTo>
                  <a:pt x="2927228" y="817881"/>
                  <a:pt x="2981883" y="831921"/>
                  <a:pt x="3053071" y="847913"/>
                </a:cubicBezTo>
                <a:cubicBezTo>
                  <a:pt x="2974533" y="874043"/>
                  <a:pt x="2918042" y="868584"/>
                  <a:pt x="2858796" y="847913"/>
                </a:cubicBezTo>
                <a:cubicBezTo>
                  <a:pt x="2787150" y="822949"/>
                  <a:pt x="2693916" y="792528"/>
                  <a:pt x="2635588" y="820611"/>
                </a:cubicBezTo>
                <a:cubicBezTo>
                  <a:pt x="2548326" y="862734"/>
                  <a:pt x="2475760" y="836211"/>
                  <a:pt x="2397683" y="829190"/>
                </a:cubicBezTo>
                <a:cubicBezTo>
                  <a:pt x="2238775" y="814759"/>
                  <a:pt x="2081241" y="790576"/>
                  <a:pt x="1921874" y="778877"/>
                </a:cubicBezTo>
                <a:cubicBezTo>
                  <a:pt x="1858036" y="774195"/>
                  <a:pt x="1789143" y="751964"/>
                  <a:pt x="1695450" y="782386"/>
                </a:cubicBezTo>
                <a:cubicBezTo>
                  <a:pt x="2119822" y="938012"/>
                  <a:pt x="2575423" y="928262"/>
                  <a:pt x="2954324" y="1120940"/>
                </a:cubicBezTo>
                <a:cubicBezTo>
                  <a:pt x="2938251" y="1139269"/>
                  <a:pt x="2856502" y="1191535"/>
                  <a:pt x="2890028" y="1195435"/>
                </a:cubicBezTo>
                <a:cubicBezTo>
                  <a:pt x="2984178" y="1206748"/>
                  <a:pt x="3067767" y="1244971"/>
                  <a:pt x="3153652" y="1276563"/>
                </a:cubicBezTo>
                <a:cubicBezTo>
                  <a:pt x="3190855" y="1290216"/>
                  <a:pt x="3235862" y="1308157"/>
                  <a:pt x="3218410" y="1356911"/>
                </a:cubicBezTo>
                <a:cubicBezTo>
                  <a:pt x="3186719" y="1370562"/>
                  <a:pt x="3163296" y="1351451"/>
                  <a:pt x="3137118" y="1349891"/>
                </a:cubicBezTo>
                <a:cubicBezTo>
                  <a:pt x="3110480" y="1348331"/>
                  <a:pt x="3050773" y="1358471"/>
                  <a:pt x="3067309" y="1365102"/>
                </a:cubicBezTo>
                <a:cubicBezTo>
                  <a:pt x="3142629" y="1395136"/>
                  <a:pt x="3007143" y="1467292"/>
                  <a:pt x="3096243" y="1467292"/>
                </a:cubicBezTo>
                <a:cubicBezTo>
                  <a:pt x="3245506" y="1467681"/>
                  <a:pt x="3324961" y="1595613"/>
                  <a:pt x="3468716" y="1599125"/>
                </a:cubicBezTo>
                <a:cubicBezTo>
                  <a:pt x="3491677" y="1599513"/>
                  <a:pt x="3502700" y="1622137"/>
                  <a:pt x="3502241" y="1642029"/>
                </a:cubicBezTo>
                <a:cubicBezTo>
                  <a:pt x="3502241" y="1665822"/>
                  <a:pt x="3481116" y="1670112"/>
                  <a:pt x="3457692" y="1672453"/>
                </a:cubicBezTo>
                <a:cubicBezTo>
                  <a:pt x="3421868" y="1675962"/>
                  <a:pt x="3384667" y="1642029"/>
                  <a:pt x="3337362" y="1688053"/>
                </a:cubicBezTo>
                <a:cubicBezTo>
                  <a:pt x="3422329" y="1714966"/>
                  <a:pt x="3507294" y="1741878"/>
                  <a:pt x="3505915" y="1834318"/>
                </a:cubicBezTo>
                <a:cubicBezTo>
                  <a:pt x="3505457" y="1859279"/>
                  <a:pt x="3540820" y="1868640"/>
                  <a:pt x="3567458" y="1874880"/>
                </a:cubicBezTo>
                <a:cubicBezTo>
                  <a:pt x="3611549" y="1885023"/>
                  <a:pt x="3648750" y="1902965"/>
                  <a:pt x="3672634" y="1937678"/>
                </a:cubicBezTo>
                <a:cubicBezTo>
                  <a:pt x="3672172" y="1944308"/>
                  <a:pt x="3671715" y="1951329"/>
                  <a:pt x="3674470" y="1956789"/>
                </a:cubicBezTo>
                <a:cubicBezTo>
                  <a:pt x="3666664" y="2040646"/>
                  <a:pt x="3602363" y="2038306"/>
                  <a:pt x="3531176" y="2024266"/>
                </a:cubicBezTo>
                <a:cubicBezTo>
                  <a:pt x="3446211" y="2007103"/>
                  <a:pt x="3362164" y="1975900"/>
                  <a:pt x="3272604" y="2005933"/>
                </a:cubicBezTo>
                <a:cubicBezTo>
                  <a:pt x="3398905" y="2046107"/>
                  <a:pt x="3536229" y="2049228"/>
                  <a:pt x="3654720" y="2106564"/>
                </a:cubicBezTo>
                <a:cubicBezTo>
                  <a:pt x="3221166" y="2117095"/>
                  <a:pt x="2838130" y="1936116"/>
                  <a:pt x="2417892" y="1866690"/>
                </a:cubicBezTo>
                <a:cubicBezTo>
                  <a:pt x="2432130" y="1913105"/>
                  <a:pt x="2466114" y="1922465"/>
                  <a:pt x="2496888" y="1929487"/>
                </a:cubicBezTo>
                <a:cubicBezTo>
                  <a:pt x="2652123" y="1964590"/>
                  <a:pt x="2788067" y="2034408"/>
                  <a:pt x="2929526" y="2094862"/>
                </a:cubicBezTo>
                <a:cubicBezTo>
                  <a:pt x="2987851" y="2119825"/>
                  <a:pt x="3030106" y="2144789"/>
                  <a:pt x="3052152" y="2198613"/>
                </a:cubicBezTo>
                <a:cubicBezTo>
                  <a:pt x="3071903" y="2247367"/>
                  <a:pt x="3110021" y="2269990"/>
                  <a:pt x="3180748" y="2255948"/>
                </a:cubicBezTo>
                <a:cubicBezTo>
                  <a:pt x="3238157" y="2244246"/>
                  <a:pt x="3301078" y="2250487"/>
                  <a:pt x="3361244" y="2254777"/>
                </a:cubicBezTo>
                <a:cubicBezTo>
                  <a:pt x="3430596" y="2259459"/>
                  <a:pt x="3508213" y="2314455"/>
                  <a:pt x="3489382" y="2342926"/>
                </a:cubicBezTo>
                <a:cubicBezTo>
                  <a:pt x="3457233" y="2391292"/>
                  <a:pt x="3403498" y="2367110"/>
                  <a:pt x="3355733" y="2361649"/>
                </a:cubicBezTo>
                <a:cubicBezTo>
                  <a:pt x="3301537" y="2355018"/>
                  <a:pt x="3200957" y="2341367"/>
                  <a:pt x="3199121" y="2347216"/>
                </a:cubicBezTo>
                <a:cubicBezTo>
                  <a:pt x="3163754" y="2468518"/>
                  <a:pt x="2914827" y="2362819"/>
                  <a:pt x="2861091" y="2351896"/>
                </a:cubicBezTo>
                <a:cubicBezTo>
                  <a:pt x="2794038" y="2338245"/>
                  <a:pt x="2731116" y="2363208"/>
                  <a:pt x="2667278" y="2369058"/>
                </a:cubicBezTo>
                <a:cubicBezTo>
                  <a:pt x="2610328" y="2374518"/>
                  <a:pt x="2288376" y="2391292"/>
                  <a:pt x="2221781" y="2339805"/>
                </a:cubicBezTo>
                <a:cubicBezTo>
                  <a:pt x="2212595" y="2379978"/>
                  <a:pt x="2231884" y="2396361"/>
                  <a:pt x="2247961" y="2414693"/>
                </a:cubicBezTo>
                <a:cubicBezTo>
                  <a:pt x="2270465" y="2440824"/>
                  <a:pt x="2274138" y="2459157"/>
                  <a:pt x="2231425" y="2479828"/>
                </a:cubicBezTo>
                <a:cubicBezTo>
                  <a:pt x="2109717" y="2539115"/>
                  <a:pt x="2111557" y="2541065"/>
                  <a:pt x="2224996" y="2621414"/>
                </a:cubicBezTo>
                <a:cubicBezTo>
                  <a:pt x="2230509" y="2624923"/>
                  <a:pt x="2228211" y="2636624"/>
                  <a:pt x="2229131" y="2644426"/>
                </a:cubicBezTo>
                <a:cubicBezTo>
                  <a:pt x="2199276" y="2656906"/>
                  <a:pt x="2164373" y="2625703"/>
                  <a:pt x="2129466" y="2659247"/>
                </a:cubicBezTo>
                <a:cubicBezTo>
                  <a:pt x="2281487" y="2806680"/>
                  <a:pt x="2513421" y="2842953"/>
                  <a:pt x="2723312" y="2953726"/>
                </a:cubicBezTo>
                <a:cubicBezTo>
                  <a:pt x="2553377" y="2990389"/>
                  <a:pt x="2451419" y="2862456"/>
                  <a:pt x="2326496" y="2878838"/>
                </a:cubicBezTo>
                <a:cubicBezTo>
                  <a:pt x="2264036" y="2919012"/>
                  <a:pt x="2449582" y="2983367"/>
                  <a:pt x="2272759" y="3002480"/>
                </a:cubicBezTo>
                <a:cubicBezTo>
                  <a:pt x="2349461" y="3037583"/>
                  <a:pt x="2406411" y="3071905"/>
                  <a:pt x="2459226" y="3112471"/>
                </a:cubicBezTo>
                <a:cubicBezTo>
                  <a:pt x="2553377" y="3185016"/>
                  <a:pt x="2571749" y="3232602"/>
                  <a:pt x="2528117" y="3330111"/>
                </a:cubicBezTo>
                <a:cubicBezTo>
                  <a:pt x="2499642" y="3394076"/>
                  <a:pt x="2457848" y="3452973"/>
                  <a:pt x="2494590" y="3529029"/>
                </a:cubicBezTo>
                <a:cubicBezTo>
                  <a:pt x="2520308" y="3581294"/>
                  <a:pt x="2510206" y="3615617"/>
                  <a:pt x="2414677" y="3592215"/>
                </a:cubicBezTo>
                <a:cubicBezTo>
                  <a:pt x="2311799" y="3567251"/>
                  <a:pt x="2273221" y="3614057"/>
                  <a:pt x="2298940" y="3705716"/>
                </a:cubicBezTo>
                <a:cubicBezTo>
                  <a:pt x="2315473" y="3764612"/>
                  <a:pt x="2298020" y="3782553"/>
                  <a:pt x="2227294" y="3775921"/>
                </a:cubicBezTo>
                <a:cubicBezTo>
                  <a:pt x="2149215" y="3768512"/>
                  <a:pt x="2074811" y="3729898"/>
                  <a:pt x="1978366" y="3748620"/>
                </a:cubicBezTo>
                <a:cubicBezTo>
                  <a:pt x="2055522" y="3855492"/>
                  <a:pt x="2220403" y="3825068"/>
                  <a:pt x="2310421" y="3926868"/>
                </a:cubicBezTo>
                <a:cubicBezTo>
                  <a:pt x="2202950" y="3927259"/>
                  <a:pt x="2120739" y="3926868"/>
                  <a:pt x="2041285" y="3904635"/>
                </a:cubicBezTo>
                <a:cubicBezTo>
                  <a:pt x="2008216" y="3895664"/>
                  <a:pt x="1971934" y="3886305"/>
                  <a:pt x="1953565" y="3917116"/>
                </a:cubicBezTo>
                <a:cubicBezTo>
                  <a:pt x="1931978" y="3954170"/>
                  <a:pt x="1976527" y="3968211"/>
                  <a:pt x="2003623" y="3974842"/>
                </a:cubicBezTo>
                <a:cubicBezTo>
                  <a:pt x="2079866" y="3993563"/>
                  <a:pt x="2138192" y="4038028"/>
                  <a:pt x="2201114" y="4072742"/>
                </a:cubicBezTo>
                <a:cubicBezTo>
                  <a:pt x="2339356" y="4148800"/>
                  <a:pt x="2490917" y="4212375"/>
                  <a:pt x="2608032" y="4337967"/>
                </a:cubicBezTo>
                <a:cubicBezTo>
                  <a:pt x="2460606" y="4305983"/>
                  <a:pt x="2350838" y="4231487"/>
                  <a:pt x="2213973" y="4216277"/>
                </a:cubicBezTo>
                <a:cubicBezTo>
                  <a:pt x="2332467" y="4330557"/>
                  <a:pt x="2484945" y="4405834"/>
                  <a:pt x="2629158" y="4488911"/>
                </a:cubicBezTo>
                <a:cubicBezTo>
                  <a:pt x="2670494" y="4512315"/>
                  <a:pt x="2712289" y="4528306"/>
                  <a:pt x="2721471" y="4579399"/>
                </a:cubicBezTo>
                <a:cubicBezTo>
                  <a:pt x="2739385" y="4678470"/>
                  <a:pt x="2793121" y="4760378"/>
                  <a:pt x="2907939" y="4804062"/>
                </a:cubicBezTo>
                <a:cubicBezTo>
                  <a:pt x="2908859" y="4804452"/>
                  <a:pt x="2902428" y="4819274"/>
                  <a:pt x="2898753" y="4829414"/>
                </a:cubicBezTo>
                <a:cubicBezTo>
                  <a:pt x="2828485" y="4832536"/>
                  <a:pt x="2772912" y="4774028"/>
                  <a:pt x="2683352" y="4793141"/>
                </a:cubicBezTo>
                <a:cubicBezTo>
                  <a:pt x="2769239" y="4872708"/>
                  <a:pt x="2840885" y="4944087"/>
                  <a:pt x="2962594" y="4981920"/>
                </a:cubicBezTo>
                <a:cubicBezTo>
                  <a:pt x="3059960" y="5011952"/>
                  <a:pt x="3180289" y="5029503"/>
                  <a:pt x="3251019" y="5127012"/>
                </a:cubicBezTo>
                <a:cubicBezTo>
                  <a:pt x="3168808" y="5146126"/>
                  <a:pt x="3107723" y="5121944"/>
                  <a:pt x="3046180" y="5104781"/>
                </a:cubicBezTo>
                <a:cubicBezTo>
                  <a:pt x="2952030" y="5078258"/>
                  <a:pt x="2858796" y="5048226"/>
                  <a:pt x="2764646" y="5021703"/>
                </a:cubicBezTo>
                <a:cubicBezTo>
                  <a:pt x="2728821" y="5011563"/>
                  <a:pt x="2689782" y="5004540"/>
                  <a:pt x="2666820" y="5052905"/>
                </a:cubicBezTo>
                <a:cubicBezTo>
                  <a:pt x="2786691" y="5063047"/>
                  <a:pt x="2858337" y="5128575"/>
                  <a:pt x="2933657" y="5190198"/>
                </a:cubicBezTo>
                <a:cubicBezTo>
                  <a:pt x="2975911" y="5224912"/>
                  <a:pt x="3010358" y="5271328"/>
                  <a:pt x="3086598" y="5253776"/>
                </a:cubicBezTo>
                <a:cubicBezTo>
                  <a:pt x="3126554" y="5244415"/>
                  <a:pt x="3151814" y="5270547"/>
                  <a:pt x="3147680" y="5302531"/>
                </a:cubicBezTo>
                <a:cubicBezTo>
                  <a:pt x="3132525" y="5415251"/>
                  <a:pt x="3225759" y="5454645"/>
                  <a:pt x="3322204" y="5476487"/>
                </a:cubicBezTo>
                <a:cubicBezTo>
                  <a:pt x="3504998" y="5517440"/>
                  <a:pt x="3657018" y="5613779"/>
                  <a:pt x="3834758" y="5666434"/>
                </a:cubicBezTo>
                <a:cubicBezTo>
                  <a:pt x="4007445" y="5717529"/>
                  <a:pt x="4141095" y="5838830"/>
                  <a:pt x="4314240" y="5902409"/>
                </a:cubicBezTo>
                <a:cubicBezTo>
                  <a:pt x="4439624" y="5948433"/>
                  <a:pt x="4559494" y="6007718"/>
                  <a:pt x="4688552" y="6049453"/>
                </a:cubicBezTo>
                <a:cubicBezTo>
                  <a:pt x="4993968" y="6148131"/>
                  <a:pt x="5305360" y="6227308"/>
                  <a:pt x="5634660" y="6238620"/>
                </a:cubicBezTo>
                <a:cubicBezTo>
                  <a:pt x="5906549" y="6247590"/>
                  <a:pt x="8264931" y="6239010"/>
                  <a:pt x="9222980" y="4955397"/>
                </a:cubicBezTo>
                <a:cubicBezTo>
                  <a:pt x="9241350" y="4949155"/>
                  <a:pt x="9262017" y="4932775"/>
                  <a:pt x="9268448" y="4917173"/>
                </a:cubicBezTo>
                <a:cubicBezTo>
                  <a:pt x="9299220" y="4844235"/>
                  <a:pt x="9374540" y="4812644"/>
                  <a:pt x="9442512" y="4773251"/>
                </a:cubicBezTo>
                <a:cubicBezTo>
                  <a:pt x="9502220" y="4738536"/>
                  <a:pt x="9565600" y="4702263"/>
                  <a:pt x="9590400" y="4643756"/>
                </a:cubicBezTo>
                <a:cubicBezTo>
                  <a:pt x="9623008" y="4565749"/>
                  <a:pt x="9530236" y="4629716"/>
                  <a:pt x="9513242" y="4600073"/>
                </a:cubicBezTo>
                <a:cubicBezTo>
                  <a:pt x="9548605" y="4559509"/>
                  <a:pt x="9603261" y="4522454"/>
                  <a:pt x="9617498" y="4476430"/>
                </a:cubicBezTo>
                <a:cubicBezTo>
                  <a:pt x="9669394" y="4310276"/>
                  <a:pt x="9781460" y="4189364"/>
                  <a:pt x="9949094" y="4095364"/>
                </a:cubicBezTo>
                <a:cubicBezTo>
                  <a:pt x="9997318" y="4068452"/>
                  <a:pt x="10029007" y="4019306"/>
                  <a:pt x="10094686" y="4011507"/>
                </a:cubicBezTo>
                <a:cubicBezTo>
                  <a:pt x="10240735" y="3994345"/>
                  <a:pt x="10194808" y="3860171"/>
                  <a:pt x="10271967" y="3800497"/>
                </a:cubicBezTo>
                <a:cubicBezTo>
                  <a:pt x="10286662" y="3789184"/>
                  <a:pt x="10299980" y="3766953"/>
                  <a:pt x="10297226" y="3751742"/>
                </a:cubicBezTo>
                <a:cubicBezTo>
                  <a:pt x="10293091" y="3729898"/>
                  <a:pt x="10275639" y="3709227"/>
                  <a:pt x="10260943" y="3689723"/>
                </a:cubicBezTo>
                <a:cubicBezTo>
                  <a:pt x="10245786" y="3670222"/>
                  <a:pt x="10222825" y="3653061"/>
                  <a:pt x="10233847" y="3627319"/>
                </a:cubicBezTo>
                <a:cubicBezTo>
                  <a:pt x="10238437" y="3616788"/>
                  <a:pt x="10235225" y="3580125"/>
                  <a:pt x="10269209" y="3608986"/>
                </a:cubicBezTo>
                <a:cubicBezTo>
                  <a:pt x="10362443" y="3688165"/>
                  <a:pt x="10416637" y="3613279"/>
                  <a:pt x="10496550" y="3577393"/>
                </a:cubicBezTo>
                <a:cubicBezTo>
                  <a:pt x="10432253" y="3540340"/>
                  <a:pt x="10374383" y="3514208"/>
                  <a:pt x="10364738" y="3458823"/>
                </a:cubicBezTo>
                <a:cubicBezTo>
                  <a:pt x="10344991" y="3344542"/>
                  <a:pt x="10260485" y="3292277"/>
                  <a:pt x="10132346" y="3282137"/>
                </a:cubicBezTo>
                <a:cubicBezTo>
                  <a:pt x="10179650" y="3171757"/>
                  <a:pt x="10179650" y="3171757"/>
                  <a:pt x="10026712" y="3156543"/>
                </a:cubicBezTo>
                <a:cubicBezTo>
                  <a:pt x="10085499" y="3086337"/>
                  <a:pt x="10085499" y="3068396"/>
                  <a:pt x="10014312" y="3044213"/>
                </a:cubicBezTo>
                <a:cubicBezTo>
                  <a:pt x="9945880" y="3021201"/>
                  <a:pt x="9870100" y="3013401"/>
                  <a:pt x="9806718" y="2977907"/>
                </a:cubicBezTo>
                <a:cubicBezTo>
                  <a:pt x="9865047" y="2888199"/>
                  <a:pt x="9881580" y="2784060"/>
                  <a:pt x="10001912" y="2740374"/>
                </a:cubicBezTo>
                <a:cubicBezTo>
                  <a:pt x="10020741" y="2733743"/>
                  <a:pt x="10033600" y="2706830"/>
                  <a:pt x="10021662" y="2691231"/>
                </a:cubicBezTo>
                <a:cubicBezTo>
                  <a:pt x="9978030" y="2634675"/>
                  <a:pt x="10040492" y="2527414"/>
                  <a:pt x="9904546" y="2515322"/>
                </a:cubicBezTo>
                <a:cubicBezTo>
                  <a:pt x="9887552" y="2514152"/>
                  <a:pt x="9871936" y="2502450"/>
                  <a:pt x="9885256" y="2487240"/>
                </a:cubicBezTo>
                <a:cubicBezTo>
                  <a:pt x="9931184" y="2434196"/>
                  <a:pt x="9875611" y="2437706"/>
                  <a:pt x="9842085" y="2431074"/>
                </a:cubicBezTo>
                <a:cubicBezTo>
                  <a:pt x="9801668" y="2422884"/>
                  <a:pt x="9755740" y="2446287"/>
                  <a:pt x="9718078" y="2417424"/>
                </a:cubicBezTo>
                <a:cubicBezTo>
                  <a:pt x="9726806" y="2386999"/>
                  <a:pt x="9759413" y="2387390"/>
                  <a:pt x="9782378" y="2377641"/>
                </a:cubicBezTo>
                <a:cubicBezTo>
                  <a:pt x="9849430" y="2349558"/>
                  <a:pt x="9904086" y="2316013"/>
                  <a:pt x="9907302" y="2243078"/>
                </a:cubicBezTo>
                <a:cubicBezTo>
                  <a:pt x="9909596" y="2184182"/>
                  <a:pt x="9916946" y="2132305"/>
                  <a:pt x="9824171" y="2114365"/>
                </a:cubicBezTo>
                <a:cubicBezTo>
                  <a:pt x="9785593" y="2106953"/>
                  <a:pt x="9796616" y="2064440"/>
                  <a:pt x="9818662" y="2043377"/>
                </a:cubicBezTo>
                <a:cubicBezTo>
                  <a:pt x="9858160" y="2005933"/>
                  <a:pt x="9890766" y="1956008"/>
                  <a:pt x="9958740" y="1952499"/>
                </a:cubicBezTo>
                <a:cubicBezTo>
                  <a:pt x="10000075" y="1950158"/>
                  <a:pt x="10031764" y="1934556"/>
                  <a:pt x="10064374" y="1916615"/>
                </a:cubicBezTo>
                <a:cubicBezTo>
                  <a:pt x="10087795" y="1903743"/>
                  <a:pt x="10115810" y="1892823"/>
                  <a:pt x="10113055" y="1865131"/>
                </a:cubicBezTo>
                <a:cubicBezTo>
                  <a:pt x="10110302" y="1838607"/>
                  <a:pt x="10083203" y="1827686"/>
                  <a:pt x="10055646" y="1822227"/>
                </a:cubicBezTo>
                <a:cubicBezTo>
                  <a:pt x="9963792" y="1804675"/>
                  <a:pt x="9877448" y="1778933"/>
                  <a:pt x="9800748" y="1720036"/>
                </a:cubicBezTo>
                <a:cubicBezTo>
                  <a:pt x="9851726" y="1688834"/>
                  <a:pt x="9900410" y="1666211"/>
                  <a:pt x="9938071" y="1634617"/>
                </a:cubicBezTo>
                <a:cubicBezTo>
                  <a:pt x="10029007" y="1558172"/>
                  <a:pt x="9258802" y="1317517"/>
                  <a:pt x="9220224" y="1231709"/>
                </a:cubicBezTo>
                <a:cubicBezTo>
                  <a:pt x="9208284" y="1205187"/>
                  <a:pt x="9167410" y="1177883"/>
                  <a:pt x="9133419" y="1170083"/>
                </a:cubicBezTo>
                <a:cubicBezTo>
                  <a:pt x="8974052" y="1133420"/>
                  <a:pt x="8835810" y="1051123"/>
                  <a:pt x="8672768" y="1020699"/>
                </a:cubicBezTo>
                <a:cubicBezTo>
                  <a:pt x="8518912" y="991837"/>
                  <a:pt x="8367350" y="953222"/>
                  <a:pt x="8198797" y="915000"/>
                </a:cubicBezTo>
                <a:cubicBezTo>
                  <a:pt x="8302134" y="819048"/>
                  <a:pt x="8485382" y="830361"/>
                  <a:pt x="8528095" y="691898"/>
                </a:cubicBezTo>
                <a:cubicBezTo>
                  <a:pt x="8361379" y="656013"/>
                  <a:pt x="8185937" y="696968"/>
                  <a:pt x="8025190" y="640021"/>
                </a:cubicBezTo>
                <a:cubicBezTo>
                  <a:pt x="8011411" y="634954"/>
                  <a:pt x="7992579" y="640021"/>
                  <a:pt x="7976047" y="641584"/>
                </a:cubicBezTo>
                <a:cubicBezTo>
                  <a:pt x="7644909" y="672005"/>
                  <a:pt x="7315149" y="645484"/>
                  <a:pt x="6988604" y="607260"/>
                </a:cubicBezTo>
                <a:cubicBezTo>
                  <a:pt x="6518305" y="552656"/>
                  <a:pt x="6046170" y="517941"/>
                  <a:pt x="5573116" y="493368"/>
                </a:cubicBezTo>
                <a:cubicBezTo>
                  <a:pt x="5182272" y="473086"/>
                  <a:pt x="4790511" y="464116"/>
                  <a:pt x="4401503" y="425112"/>
                </a:cubicBezTo>
                <a:cubicBezTo>
                  <a:pt x="3985401" y="383379"/>
                  <a:pt x="3569756" y="336184"/>
                  <a:pt x="3154109" y="292499"/>
                </a:cubicBezTo>
                <a:cubicBezTo>
                  <a:pt x="3135280" y="290549"/>
                  <a:pt x="3114499" y="284406"/>
                  <a:pt x="3094406" y="283966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617498F-A34C-F62E-9BEE-2ACCF2BCC886}"/>
              </a:ext>
            </a:extLst>
          </p:cNvPr>
          <p:cNvSpPr txBox="1"/>
          <p:nvPr/>
        </p:nvSpPr>
        <p:spPr>
          <a:xfrm>
            <a:off x="3660209" y="1018084"/>
            <a:ext cx="487158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400" b="1" dirty="0"/>
              <a:t>Creating HTML Page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B5C030-63FC-BAD2-A6BC-F3BE928D38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5222" y="2805609"/>
            <a:ext cx="5881556" cy="1246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255992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Wood human figure">
            <a:extLst>
              <a:ext uri="{FF2B5EF4-FFF2-40B4-BE49-F238E27FC236}">
                <a16:creationId xmlns:a16="http://schemas.microsoft.com/office/drawing/2014/main" id="{ADA6F638-AF55-5DBA-F9B0-6CEBA1C620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77"/>
          <a:stretch/>
        </p:blipFill>
        <p:spPr>
          <a:xfrm>
            <a:off x="0" y="33955"/>
            <a:ext cx="12192000" cy="682404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0807D6A-DEFD-D3FF-5A5C-2265B40DFF67}"/>
              </a:ext>
            </a:extLst>
          </p:cNvPr>
          <p:cNvSpPr txBox="1"/>
          <p:nvPr/>
        </p:nvSpPr>
        <p:spPr>
          <a:xfrm>
            <a:off x="7560365" y="2505670"/>
            <a:ext cx="33859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5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07226748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425</TotalTime>
  <Words>97</Words>
  <Application>Microsoft Office PowerPoint</Application>
  <PresentationFormat>Widescreen</PresentationFormat>
  <Paragraphs>15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Calibri</vt:lpstr>
      <vt:lpstr>Calibri Light</vt:lpstr>
      <vt:lpstr>Courier New</vt:lpstr>
      <vt:lpstr>Rockwell Extra Bold</vt:lpstr>
      <vt:lpstr>Office Theme</vt:lpstr>
      <vt:lpstr>Movie Revenue Analysis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Movie Revenue vs OMDb Rating  </dc:title>
  <dc:creator>Mohaib Ebadi</dc:creator>
  <cp:lastModifiedBy>Mohaib Ebadi</cp:lastModifiedBy>
  <cp:revision>10</cp:revision>
  <dcterms:created xsi:type="dcterms:W3CDTF">2023-09-12T18:42:38Z</dcterms:created>
  <dcterms:modified xsi:type="dcterms:W3CDTF">2023-11-17T01:34:15Z</dcterms:modified>
</cp:coreProperties>
</file>